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8" r:id="rId1"/>
  </p:sldMasterIdLst>
  <p:notesMasterIdLst>
    <p:notesMasterId r:id="rId41"/>
  </p:notesMasterIdLst>
  <p:handoutMasterIdLst>
    <p:handoutMasterId r:id="rId42"/>
  </p:handoutMasterIdLst>
  <p:sldIdLst>
    <p:sldId id="320" r:id="rId2"/>
    <p:sldId id="318" r:id="rId3"/>
    <p:sldId id="321" r:id="rId4"/>
    <p:sldId id="322" r:id="rId5"/>
    <p:sldId id="323" r:id="rId6"/>
    <p:sldId id="324" r:id="rId7"/>
    <p:sldId id="325" r:id="rId8"/>
    <p:sldId id="326" r:id="rId9"/>
    <p:sldId id="327" r:id="rId10"/>
    <p:sldId id="328" r:id="rId11"/>
    <p:sldId id="329" r:id="rId12"/>
    <p:sldId id="330" r:id="rId13"/>
    <p:sldId id="331" r:id="rId14"/>
    <p:sldId id="332" r:id="rId15"/>
    <p:sldId id="333" r:id="rId16"/>
    <p:sldId id="334" r:id="rId17"/>
    <p:sldId id="335" r:id="rId18"/>
    <p:sldId id="336" r:id="rId19"/>
    <p:sldId id="337" r:id="rId20"/>
    <p:sldId id="338" r:id="rId21"/>
    <p:sldId id="339" r:id="rId22"/>
    <p:sldId id="340" r:id="rId23"/>
    <p:sldId id="341" r:id="rId24"/>
    <p:sldId id="342" r:id="rId25"/>
    <p:sldId id="343" r:id="rId26"/>
    <p:sldId id="344" r:id="rId27"/>
    <p:sldId id="345" r:id="rId28"/>
    <p:sldId id="346" r:id="rId29"/>
    <p:sldId id="347" r:id="rId30"/>
    <p:sldId id="348" r:id="rId31"/>
    <p:sldId id="349" r:id="rId32"/>
    <p:sldId id="350" r:id="rId33"/>
    <p:sldId id="351" r:id="rId34"/>
    <p:sldId id="352" r:id="rId35"/>
    <p:sldId id="353" r:id="rId36"/>
    <p:sldId id="354" r:id="rId37"/>
    <p:sldId id="355" r:id="rId38"/>
    <p:sldId id="356" r:id="rId39"/>
    <p:sldId id="357" r:id="rId40"/>
  </p:sldIdLst>
  <p:sldSz cx="12192000" cy="6858000"/>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6464"/>
    <a:srgbClr val="D9D9D9"/>
    <a:srgbClr val="FF99FF"/>
    <a:srgbClr val="C9B5CE"/>
    <a:srgbClr val="FFF4E7"/>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7" autoAdjust="0"/>
    <p:restoredTop sz="86424" autoAdjust="0"/>
  </p:normalViewPr>
  <p:slideViewPr>
    <p:cSldViewPr snapToGrid="0">
      <p:cViewPr varScale="1">
        <p:scale>
          <a:sx n="92" d="100"/>
          <a:sy n="92" d="100"/>
        </p:scale>
        <p:origin x="510" y="8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9F50902A-39BA-4456-B9AF-B20881C231C3}" type="datetimeFigureOut">
              <a:rPr kumimoji="1" lang="ja-JP" altLang="en-US" smtClean="0"/>
              <a:t>2022/3/17</a:t>
            </a:fld>
            <a:endParaRPr kumimoji="1" lang="ja-JP" altLang="en-US"/>
          </a:p>
        </p:txBody>
      </p:sp>
      <p:sp>
        <p:nvSpPr>
          <p:cNvPr id="4" name="フッター プレースホルダー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76E12B27-7C4A-4254-BA54-AA36AA472FFF}" type="slidenum">
              <a:rPr kumimoji="1" lang="ja-JP" altLang="en-US" smtClean="0"/>
              <a:t>‹#›</a:t>
            </a:fld>
            <a:endParaRPr kumimoji="1" lang="ja-JP" altLang="en-US"/>
          </a:p>
        </p:txBody>
      </p:sp>
    </p:spTree>
    <p:extLst>
      <p:ext uri="{BB962C8B-B14F-4D97-AF65-F5344CB8AC3E}">
        <p14:creationId xmlns:p14="http://schemas.microsoft.com/office/powerpoint/2010/main" val="41107882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50E6C112-B161-4436-8BD4-7073596CCE64}" type="datetimeFigureOut">
              <a:rPr kumimoji="1" lang="ja-JP" altLang="en-US" smtClean="0"/>
              <a:t>2022/3/17</a:t>
            </a:fld>
            <a:endParaRPr kumimoji="1" lang="ja-JP" altLang="en-US"/>
          </a:p>
        </p:txBody>
      </p:sp>
      <p:sp>
        <p:nvSpPr>
          <p:cNvPr id="4" name="スライド イメージ プレースホルダー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682E38E8-189B-49A5-B5FF-096339C05465}" type="slidenum">
              <a:rPr kumimoji="1" lang="ja-JP" altLang="en-US" smtClean="0"/>
              <a:t>‹#›</a:t>
            </a:fld>
            <a:endParaRPr kumimoji="1" lang="ja-JP" altLang="en-US"/>
          </a:p>
        </p:txBody>
      </p:sp>
    </p:spTree>
    <p:extLst>
      <p:ext uri="{BB962C8B-B14F-4D97-AF65-F5344CB8AC3E}">
        <p14:creationId xmlns:p14="http://schemas.microsoft.com/office/powerpoint/2010/main" val="346373946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4362614" y="781852"/>
            <a:ext cx="7125752" cy="618519"/>
          </a:xfrm>
        </p:spPr>
        <p:txBody>
          <a:bodyPr anchor="t">
            <a:normAutofit/>
          </a:bodyPr>
          <a:lstStyle>
            <a:lvl1pPr algn="l">
              <a:defRPr sz="3600" b="1" spc="300"/>
            </a:lvl1pPr>
          </a:lstStyle>
          <a:p>
            <a:r>
              <a:rPr kumimoji="1" lang="ja-JP" altLang="en-US" dirty="0"/>
              <a:t>マスター タイトルの書式設定</a:t>
            </a:r>
          </a:p>
        </p:txBody>
      </p:sp>
      <p:pic>
        <p:nvPicPr>
          <p:cNvPr id="7" name="図 6">
            <a:extLst>
              <a:ext uri="{FF2B5EF4-FFF2-40B4-BE49-F238E27FC236}">
                <a16:creationId xmlns:a16="http://schemas.microsoft.com/office/drawing/2014/main" id="{F348266D-54E9-4597-BD93-D71F664438E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78480" y="6588579"/>
            <a:ext cx="1375319" cy="132896"/>
          </a:xfrm>
          <a:prstGeom prst="rect">
            <a:avLst/>
          </a:prstGeom>
        </p:spPr>
      </p:pic>
      <p:sp>
        <p:nvSpPr>
          <p:cNvPr id="13" name="テキスト プレースホルダー 12">
            <a:extLst>
              <a:ext uri="{FF2B5EF4-FFF2-40B4-BE49-F238E27FC236}">
                <a16:creationId xmlns:a16="http://schemas.microsoft.com/office/drawing/2014/main" id="{174412BD-C973-4F53-9E35-D7A7C576DFAB}"/>
              </a:ext>
            </a:extLst>
          </p:cNvPr>
          <p:cNvSpPr>
            <a:spLocks noGrp="1"/>
          </p:cNvSpPr>
          <p:nvPr>
            <p:ph type="body" sz="quarter" idx="16" hasCustomPrompt="1"/>
          </p:nvPr>
        </p:nvSpPr>
        <p:spPr>
          <a:xfrm>
            <a:off x="9777532" y="1738661"/>
            <a:ext cx="1777214" cy="618519"/>
          </a:xfrm>
        </p:spPr>
        <p:txBody>
          <a:bodyPr anchor="ctr">
            <a:normAutofit/>
          </a:bodyPr>
          <a:lstStyle>
            <a:lvl1pPr marL="0" indent="0">
              <a:buNone/>
              <a:defRPr sz="3200" b="1">
                <a:latin typeface="+mn-ea"/>
                <a:ea typeface="+mn-ea"/>
              </a:defRPr>
            </a:lvl1pPr>
          </a:lstStyle>
          <a:p>
            <a:pPr lvl="0"/>
            <a:r>
              <a:rPr kumimoji="1" lang="en-US" altLang="ja-JP" dirty="0"/>
              <a:t>TK-777</a:t>
            </a:r>
            <a:endParaRPr kumimoji="1" lang="ja-JP" altLang="en-US" dirty="0"/>
          </a:p>
        </p:txBody>
      </p:sp>
      <p:sp>
        <p:nvSpPr>
          <p:cNvPr id="17" name="正方形/長方形 16">
            <a:extLst>
              <a:ext uri="{FF2B5EF4-FFF2-40B4-BE49-F238E27FC236}">
                <a16:creationId xmlns:a16="http://schemas.microsoft.com/office/drawing/2014/main" id="{271A6F55-69DF-4A8C-9B13-1782C66CC1E6}"/>
              </a:ext>
            </a:extLst>
          </p:cNvPr>
          <p:cNvSpPr/>
          <p:nvPr userDrawn="1"/>
        </p:nvSpPr>
        <p:spPr>
          <a:xfrm>
            <a:off x="372269" y="415667"/>
            <a:ext cx="3675062" cy="1789113"/>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D311D0FD-4C86-405C-ABA7-26696C91C961}"/>
              </a:ext>
            </a:extLst>
          </p:cNvPr>
          <p:cNvSpPr/>
          <p:nvPr userDrawn="1"/>
        </p:nvSpPr>
        <p:spPr>
          <a:xfrm>
            <a:off x="372269" y="4298693"/>
            <a:ext cx="3675062" cy="1789113"/>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9A2D05BC-95A1-4383-85DF-558576CD5E56}"/>
              </a:ext>
            </a:extLst>
          </p:cNvPr>
          <p:cNvSpPr/>
          <p:nvPr userDrawn="1"/>
        </p:nvSpPr>
        <p:spPr>
          <a:xfrm>
            <a:off x="372269" y="2357180"/>
            <a:ext cx="3675062" cy="1789113"/>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プレースホルダー 3">
            <a:extLst>
              <a:ext uri="{FF2B5EF4-FFF2-40B4-BE49-F238E27FC236}">
                <a16:creationId xmlns:a16="http://schemas.microsoft.com/office/drawing/2014/main" id="{50ADC6F8-78B9-4CC7-9880-86E512D878D9}"/>
              </a:ext>
            </a:extLst>
          </p:cNvPr>
          <p:cNvSpPr>
            <a:spLocks noGrp="1"/>
          </p:cNvSpPr>
          <p:nvPr>
            <p:ph type="body" sz="quarter" idx="17"/>
          </p:nvPr>
        </p:nvSpPr>
        <p:spPr>
          <a:xfrm>
            <a:off x="4353823" y="1683792"/>
            <a:ext cx="5624657" cy="557212"/>
          </a:xfrm>
        </p:spPr>
        <p:txBody>
          <a:bodyPr>
            <a:noAutofit/>
          </a:bodyPr>
          <a:lstStyle>
            <a:lvl1pPr marL="0" indent="0">
              <a:buNone/>
              <a:defRPr sz="3600" b="1"/>
            </a:lvl1pPr>
          </a:lstStyle>
          <a:p>
            <a:pPr lvl="0"/>
            <a:r>
              <a:rPr kumimoji="1" lang="ja-JP" altLang="en-US" dirty="0"/>
              <a:t>マスター テキストの書式</a:t>
            </a:r>
          </a:p>
        </p:txBody>
      </p:sp>
    </p:spTree>
    <p:extLst>
      <p:ext uri="{BB962C8B-B14F-4D97-AF65-F5344CB8AC3E}">
        <p14:creationId xmlns:p14="http://schemas.microsoft.com/office/powerpoint/2010/main" val="3592345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概要の書式">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838200" y="365126"/>
            <a:ext cx="10515600" cy="879260"/>
          </a:xfrm>
        </p:spPr>
        <p:txBody>
          <a:bodyPr/>
          <a:lstStyle/>
          <a:p>
            <a:r>
              <a:rPr kumimoji="1" lang="ja-JP" altLang="en-US" dirty="0"/>
              <a:t>概要　の　書式設定</a:t>
            </a:r>
          </a:p>
        </p:txBody>
      </p:sp>
      <p:sp>
        <p:nvSpPr>
          <p:cNvPr id="3" name="コンテンツ プレースホルダー 2"/>
          <p:cNvSpPr>
            <a:spLocks noGrp="1"/>
          </p:cNvSpPr>
          <p:nvPr>
            <p:ph idx="1"/>
          </p:nvPr>
        </p:nvSpPr>
        <p:spPr>
          <a:xfrm>
            <a:off x="838200" y="1571084"/>
            <a:ext cx="10515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スライド番号プレースホルダー 5"/>
          <p:cNvSpPr>
            <a:spLocks noGrp="1"/>
          </p:cNvSpPr>
          <p:nvPr>
            <p:ph type="sldNum" sz="quarter" idx="12"/>
          </p:nvPr>
        </p:nvSpPr>
        <p:spPr>
          <a:xfrm>
            <a:off x="3484124" y="6356350"/>
            <a:ext cx="2743200" cy="365125"/>
          </a:xfrm>
        </p:spPr>
        <p:txBody>
          <a:bodyPr/>
          <a:lstStyle/>
          <a:p>
            <a:fld id="{8B4C719E-7852-4BEC-83AA-157AE4C29AF4}" type="slidenum">
              <a:rPr kumimoji="1" lang="ja-JP" altLang="en-US" smtClean="0"/>
              <a:t>‹#›</a:t>
            </a:fld>
            <a:endParaRPr kumimoji="1" lang="ja-JP" altLang="en-US"/>
          </a:p>
        </p:txBody>
      </p:sp>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78481" y="6492874"/>
            <a:ext cx="1375319" cy="132896"/>
          </a:xfrm>
          <a:prstGeom prst="rect">
            <a:avLst/>
          </a:prstGeom>
        </p:spPr>
      </p:pic>
      <p:cxnSp>
        <p:nvCxnSpPr>
          <p:cNvPr id="10" name="直線コネクタ 9">
            <a:extLst>
              <a:ext uri="{FF2B5EF4-FFF2-40B4-BE49-F238E27FC236}">
                <a16:creationId xmlns:a16="http://schemas.microsoft.com/office/drawing/2014/main" id="{D301508F-D9EB-47B0-9C36-0AA118B73712}"/>
              </a:ext>
            </a:extLst>
          </p:cNvPr>
          <p:cNvCxnSpPr/>
          <p:nvPr userDrawn="1"/>
        </p:nvCxnSpPr>
        <p:spPr>
          <a:xfrm>
            <a:off x="838200" y="1244386"/>
            <a:ext cx="10515600" cy="0"/>
          </a:xfrm>
          <a:prstGeom prst="line">
            <a:avLst/>
          </a:prstGeom>
          <a:ln w="120650" cmpd="thickThin">
            <a:solidFill>
              <a:schemeClr val="accent5">
                <a:lumMod val="60000"/>
                <a:lumOff val="40000"/>
              </a:schemeClr>
            </a:solidFill>
          </a:ln>
        </p:spPr>
        <p:style>
          <a:lnRef idx="3">
            <a:schemeClr val="accent5"/>
          </a:lnRef>
          <a:fillRef idx="0">
            <a:schemeClr val="accent5"/>
          </a:fillRef>
          <a:effectRef idx="2">
            <a:schemeClr val="accent5"/>
          </a:effectRef>
          <a:fontRef idx="minor">
            <a:schemeClr val="tx1"/>
          </a:fontRef>
        </p:style>
      </p:cxnSp>
      <p:sp>
        <p:nvSpPr>
          <p:cNvPr id="12" name="片側の 2 つの角を丸めた四角形 5">
            <a:extLst>
              <a:ext uri="{FF2B5EF4-FFF2-40B4-BE49-F238E27FC236}">
                <a16:creationId xmlns:a16="http://schemas.microsoft.com/office/drawing/2014/main" id="{E5E8F298-1CB9-4C0E-90A1-D871B47CF595}"/>
              </a:ext>
            </a:extLst>
          </p:cNvPr>
          <p:cNvSpPr/>
          <p:nvPr/>
        </p:nvSpPr>
        <p:spPr>
          <a:xfrm rot="5400000">
            <a:off x="-202347" y="1423688"/>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テキスト ボックス 12">
            <a:extLst>
              <a:ext uri="{FF2B5EF4-FFF2-40B4-BE49-F238E27FC236}">
                <a16:creationId xmlns:a16="http://schemas.microsoft.com/office/drawing/2014/main" id="{B9B00F2E-A640-48D5-8486-D5A9B382ABF0}"/>
              </a:ext>
            </a:extLst>
          </p:cNvPr>
          <p:cNvSpPr txBox="1"/>
          <p:nvPr/>
        </p:nvSpPr>
        <p:spPr>
          <a:xfrm rot="16200000">
            <a:off x="-124086" y="1470223"/>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02</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始めよう</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片側の 2 つの角を丸めた四角形 16">
            <a:extLst>
              <a:ext uri="{FF2B5EF4-FFF2-40B4-BE49-F238E27FC236}">
                <a16:creationId xmlns:a16="http://schemas.microsoft.com/office/drawing/2014/main" id="{BB99B242-4664-44B2-B56C-DE942C6FF7B9}"/>
              </a:ext>
            </a:extLst>
          </p:cNvPr>
          <p:cNvSpPr/>
          <p:nvPr/>
        </p:nvSpPr>
        <p:spPr>
          <a:xfrm rot="5400000">
            <a:off x="-202347" y="558715"/>
            <a:ext cx="864973" cy="477794"/>
          </a:xfrm>
          <a:prstGeom prst="round2SameRect">
            <a:avLst/>
          </a:prstGeom>
          <a:solidFill>
            <a:schemeClr val="accent5">
              <a:lumMod val="60000"/>
              <a:lumOff val="40000"/>
            </a:schemeClr>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a:extLst>
              <a:ext uri="{FF2B5EF4-FFF2-40B4-BE49-F238E27FC236}">
                <a16:creationId xmlns:a16="http://schemas.microsoft.com/office/drawing/2014/main" id="{E9BCB048-B63C-42E6-9DAA-56D5A5F223DD}"/>
              </a:ext>
            </a:extLst>
          </p:cNvPr>
          <p:cNvSpPr txBox="1"/>
          <p:nvPr/>
        </p:nvSpPr>
        <p:spPr>
          <a:xfrm rot="16200000">
            <a:off x="-126403" y="605250"/>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01</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概要</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片側の 2 つの角を丸めた四角形 18">
            <a:extLst>
              <a:ext uri="{FF2B5EF4-FFF2-40B4-BE49-F238E27FC236}">
                <a16:creationId xmlns:a16="http://schemas.microsoft.com/office/drawing/2014/main" id="{C893B501-5612-4B7F-B935-63B425D355F8}"/>
              </a:ext>
            </a:extLst>
          </p:cNvPr>
          <p:cNvSpPr/>
          <p:nvPr/>
        </p:nvSpPr>
        <p:spPr>
          <a:xfrm rot="5400000">
            <a:off x="-202347" y="2288659"/>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BAE6B8E0-A8A3-4E4D-9F86-E514B07E5A90}"/>
              </a:ext>
            </a:extLst>
          </p:cNvPr>
          <p:cNvSpPr txBox="1"/>
          <p:nvPr/>
        </p:nvSpPr>
        <p:spPr>
          <a:xfrm rot="16200000">
            <a:off x="-124088" y="2335194"/>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03</a:t>
            </a:r>
          </a:p>
          <a:p>
            <a:pPr algn="ctr"/>
            <a:r>
              <a:rPr kumimoji="1" lang="ja-JP" altLang="en-US" sz="900" dirty="0">
                <a:latin typeface="Meiryo UI" panose="020B0604030504040204" pitchFamily="50" charset="-128"/>
                <a:ea typeface="Meiryo UI" panose="020B0604030504040204" pitchFamily="50" charset="-128"/>
                <a:cs typeface="Meiryo UI" panose="020B0604030504040204" pitchFamily="50" charset="-128"/>
              </a:rPr>
              <a:t>はんだ付け</a:t>
            </a:r>
          </a:p>
        </p:txBody>
      </p:sp>
      <p:sp>
        <p:nvSpPr>
          <p:cNvPr id="18" name="片側の 2 つの角を丸めた四角形 20">
            <a:extLst>
              <a:ext uri="{FF2B5EF4-FFF2-40B4-BE49-F238E27FC236}">
                <a16:creationId xmlns:a16="http://schemas.microsoft.com/office/drawing/2014/main" id="{725DA16A-8620-49D3-A5B4-492CF4B67B25}"/>
              </a:ext>
            </a:extLst>
          </p:cNvPr>
          <p:cNvSpPr/>
          <p:nvPr/>
        </p:nvSpPr>
        <p:spPr>
          <a:xfrm rot="5400000">
            <a:off x="-202347" y="3153630"/>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テキスト ボックス 18">
            <a:extLst>
              <a:ext uri="{FF2B5EF4-FFF2-40B4-BE49-F238E27FC236}">
                <a16:creationId xmlns:a16="http://schemas.microsoft.com/office/drawing/2014/main" id="{0139BAD1-A6A6-4BEA-866B-8F37F84AA625}"/>
              </a:ext>
            </a:extLst>
          </p:cNvPr>
          <p:cNvSpPr txBox="1"/>
          <p:nvPr/>
        </p:nvSpPr>
        <p:spPr>
          <a:xfrm rot="16200000">
            <a:off x="-118741" y="3200165"/>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04</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組み立て</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片側の 2 つの角を丸めた四角形 22">
            <a:extLst>
              <a:ext uri="{FF2B5EF4-FFF2-40B4-BE49-F238E27FC236}">
                <a16:creationId xmlns:a16="http://schemas.microsoft.com/office/drawing/2014/main" id="{5AAD88F0-5316-44E0-A2D3-3F2CCB4ADADF}"/>
              </a:ext>
            </a:extLst>
          </p:cNvPr>
          <p:cNvSpPr/>
          <p:nvPr/>
        </p:nvSpPr>
        <p:spPr>
          <a:xfrm rot="5400000">
            <a:off x="-202347" y="4018599"/>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片側の 2 つの角を丸めた四角形 24">
            <a:extLst>
              <a:ext uri="{FF2B5EF4-FFF2-40B4-BE49-F238E27FC236}">
                <a16:creationId xmlns:a16="http://schemas.microsoft.com/office/drawing/2014/main" id="{B13D0A21-A683-474A-8EB3-A10152C05C36}"/>
              </a:ext>
            </a:extLst>
          </p:cNvPr>
          <p:cNvSpPr/>
          <p:nvPr/>
        </p:nvSpPr>
        <p:spPr>
          <a:xfrm rot="5400000">
            <a:off x="-202347" y="4883565"/>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テキスト ボックス 21">
            <a:extLst>
              <a:ext uri="{FF2B5EF4-FFF2-40B4-BE49-F238E27FC236}">
                <a16:creationId xmlns:a16="http://schemas.microsoft.com/office/drawing/2014/main" id="{1E465085-9309-44F9-A9A2-74B6D458AB19}"/>
              </a:ext>
            </a:extLst>
          </p:cNvPr>
          <p:cNvSpPr txBox="1"/>
          <p:nvPr/>
        </p:nvSpPr>
        <p:spPr>
          <a:xfrm rot="16200000">
            <a:off x="-126404" y="4930088"/>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07</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72D20FEA-1059-4427-AB0E-C3EDCAD30F5F}"/>
              </a:ext>
            </a:extLst>
          </p:cNvPr>
          <p:cNvSpPr txBox="1"/>
          <p:nvPr/>
        </p:nvSpPr>
        <p:spPr>
          <a:xfrm rot="16200000">
            <a:off x="-118742" y="4072814"/>
            <a:ext cx="708455" cy="369332"/>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05</a:t>
            </a:r>
          </a:p>
          <a:p>
            <a:pPr algn="ctr"/>
            <a:r>
              <a:rPr lang="ja-JP" altLang="en-US" sz="800" dirty="0">
                <a:latin typeface="Meiryo UI" panose="020B0604030504040204" pitchFamily="50" charset="-128"/>
                <a:ea typeface="Meiryo UI" panose="020B0604030504040204" pitchFamily="50" charset="-128"/>
                <a:cs typeface="Meiryo UI" panose="020B0604030504040204" pitchFamily="50" charset="-128"/>
              </a:rPr>
              <a:t>動作チェック</a:t>
            </a:r>
            <a:endParaRPr kumimoji="1"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332866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始めようの書式">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838200" y="365126"/>
            <a:ext cx="10515600" cy="879260"/>
          </a:xfrm>
        </p:spPr>
        <p:txBody>
          <a:bodyPr/>
          <a:lstStyle/>
          <a:p>
            <a:r>
              <a:rPr kumimoji="1" lang="ja-JP" altLang="en-US" dirty="0"/>
              <a:t>始めよう　の　書式設定</a:t>
            </a:r>
          </a:p>
        </p:txBody>
      </p:sp>
      <p:sp>
        <p:nvSpPr>
          <p:cNvPr id="3" name="コンテンツ プレースホルダー 2"/>
          <p:cNvSpPr>
            <a:spLocks noGrp="1"/>
          </p:cNvSpPr>
          <p:nvPr>
            <p:ph idx="1"/>
          </p:nvPr>
        </p:nvSpPr>
        <p:spPr>
          <a:xfrm>
            <a:off x="838200" y="1556438"/>
            <a:ext cx="10515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スライド番号プレースホルダー 5"/>
          <p:cNvSpPr>
            <a:spLocks noGrp="1"/>
          </p:cNvSpPr>
          <p:nvPr>
            <p:ph type="sldNum" sz="quarter" idx="12"/>
          </p:nvPr>
        </p:nvSpPr>
        <p:spPr>
          <a:xfrm>
            <a:off x="3513307" y="6356350"/>
            <a:ext cx="2743200" cy="365125"/>
          </a:xfrm>
        </p:spPr>
        <p:txBody>
          <a:bodyPr/>
          <a:lstStyle/>
          <a:p>
            <a:fld id="{8B4C719E-7852-4BEC-83AA-157AE4C29AF4}" type="slidenum">
              <a:rPr kumimoji="1" lang="ja-JP" altLang="en-US" smtClean="0"/>
              <a:t>‹#›</a:t>
            </a:fld>
            <a:endParaRPr kumimoji="1" lang="ja-JP" altLang="en-US"/>
          </a:p>
        </p:txBody>
      </p:sp>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78481" y="6492874"/>
            <a:ext cx="1375319" cy="132896"/>
          </a:xfrm>
          <a:prstGeom prst="rect">
            <a:avLst/>
          </a:prstGeom>
        </p:spPr>
      </p:pic>
      <p:cxnSp>
        <p:nvCxnSpPr>
          <p:cNvPr id="10" name="直線コネクタ 9">
            <a:extLst>
              <a:ext uri="{FF2B5EF4-FFF2-40B4-BE49-F238E27FC236}">
                <a16:creationId xmlns:a16="http://schemas.microsoft.com/office/drawing/2014/main" id="{D301508F-D9EB-47B0-9C36-0AA118B73712}"/>
              </a:ext>
            </a:extLst>
          </p:cNvPr>
          <p:cNvCxnSpPr/>
          <p:nvPr userDrawn="1"/>
        </p:nvCxnSpPr>
        <p:spPr>
          <a:xfrm>
            <a:off x="838200" y="1244386"/>
            <a:ext cx="10515600" cy="0"/>
          </a:xfrm>
          <a:prstGeom prst="line">
            <a:avLst/>
          </a:prstGeom>
          <a:ln w="120650" cmpd="thickThin">
            <a:solidFill>
              <a:srgbClr val="FFCCCC"/>
            </a:solidFill>
          </a:ln>
        </p:spPr>
        <p:style>
          <a:lnRef idx="3">
            <a:schemeClr val="accent5"/>
          </a:lnRef>
          <a:fillRef idx="0">
            <a:schemeClr val="accent5"/>
          </a:fillRef>
          <a:effectRef idx="2">
            <a:schemeClr val="accent5"/>
          </a:effectRef>
          <a:fontRef idx="minor">
            <a:schemeClr val="tx1"/>
          </a:fontRef>
        </p:style>
      </p:cxnSp>
      <p:sp>
        <p:nvSpPr>
          <p:cNvPr id="12" name="片側の 2 つの角を丸めた四角形 5">
            <a:extLst>
              <a:ext uri="{FF2B5EF4-FFF2-40B4-BE49-F238E27FC236}">
                <a16:creationId xmlns:a16="http://schemas.microsoft.com/office/drawing/2014/main" id="{E5E8F298-1CB9-4C0E-90A1-D871B47CF595}"/>
              </a:ext>
            </a:extLst>
          </p:cNvPr>
          <p:cNvSpPr/>
          <p:nvPr/>
        </p:nvSpPr>
        <p:spPr>
          <a:xfrm rot="5400000">
            <a:off x="-202347" y="1423688"/>
            <a:ext cx="864973" cy="477794"/>
          </a:xfrm>
          <a:prstGeom prst="round2SameRect">
            <a:avLst/>
          </a:prstGeom>
          <a:solidFill>
            <a:srgbClr val="FFCCCC"/>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テキスト ボックス 12">
            <a:extLst>
              <a:ext uri="{FF2B5EF4-FFF2-40B4-BE49-F238E27FC236}">
                <a16:creationId xmlns:a16="http://schemas.microsoft.com/office/drawing/2014/main" id="{B9B00F2E-A640-48D5-8486-D5A9B382ABF0}"/>
              </a:ext>
            </a:extLst>
          </p:cNvPr>
          <p:cNvSpPr txBox="1"/>
          <p:nvPr/>
        </p:nvSpPr>
        <p:spPr>
          <a:xfrm rot="16200000">
            <a:off x="-124086" y="1470223"/>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02</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始めよう</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片側の 2 つの角を丸めた四角形 16">
            <a:extLst>
              <a:ext uri="{FF2B5EF4-FFF2-40B4-BE49-F238E27FC236}">
                <a16:creationId xmlns:a16="http://schemas.microsoft.com/office/drawing/2014/main" id="{BB99B242-4664-44B2-B56C-DE942C6FF7B9}"/>
              </a:ext>
            </a:extLst>
          </p:cNvPr>
          <p:cNvSpPr/>
          <p:nvPr/>
        </p:nvSpPr>
        <p:spPr>
          <a:xfrm rot="5400000">
            <a:off x="-202347" y="558715"/>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a:extLst>
              <a:ext uri="{FF2B5EF4-FFF2-40B4-BE49-F238E27FC236}">
                <a16:creationId xmlns:a16="http://schemas.microsoft.com/office/drawing/2014/main" id="{E9BCB048-B63C-42E6-9DAA-56D5A5F223DD}"/>
              </a:ext>
            </a:extLst>
          </p:cNvPr>
          <p:cNvSpPr txBox="1"/>
          <p:nvPr/>
        </p:nvSpPr>
        <p:spPr>
          <a:xfrm rot="16200000">
            <a:off x="-126403" y="605250"/>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01</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概要</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片側の 2 つの角を丸めた四角形 18">
            <a:extLst>
              <a:ext uri="{FF2B5EF4-FFF2-40B4-BE49-F238E27FC236}">
                <a16:creationId xmlns:a16="http://schemas.microsoft.com/office/drawing/2014/main" id="{C893B501-5612-4B7F-B935-63B425D355F8}"/>
              </a:ext>
            </a:extLst>
          </p:cNvPr>
          <p:cNvSpPr/>
          <p:nvPr/>
        </p:nvSpPr>
        <p:spPr>
          <a:xfrm rot="5400000">
            <a:off x="-202347" y="2288659"/>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BAE6B8E0-A8A3-4E4D-9F86-E514B07E5A90}"/>
              </a:ext>
            </a:extLst>
          </p:cNvPr>
          <p:cNvSpPr txBox="1"/>
          <p:nvPr/>
        </p:nvSpPr>
        <p:spPr>
          <a:xfrm rot="16200000">
            <a:off x="-124088" y="2335194"/>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03</a:t>
            </a:r>
          </a:p>
          <a:p>
            <a:pPr algn="ctr"/>
            <a:r>
              <a:rPr kumimoji="1" lang="ja-JP" altLang="en-US" sz="900" dirty="0">
                <a:latin typeface="Meiryo UI" panose="020B0604030504040204" pitchFamily="50" charset="-128"/>
                <a:ea typeface="Meiryo UI" panose="020B0604030504040204" pitchFamily="50" charset="-128"/>
                <a:cs typeface="Meiryo UI" panose="020B0604030504040204" pitchFamily="50" charset="-128"/>
              </a:rPr>
              <a:t>はんだ付け</a:t>
            </a:r>
          </a:p>
        </p:txBody>
      </p:sp>
      <p:sp>
        <p:nvSpPr>
          <p:cNvPr id="18" name="片側の 2 つの角を丸めた四角形 20">
            <a:extLst>
              <a:ext uri="{FF2B5EF4-FFF2-40B4-BE49-F238E27FC236}">
                <a16:creationId xmlns:a16="http://schemas.microsoft.com/office/drawing/2014/main" id="{725DA16A-8620-49D3-A5B4-492CF4B67B25}"/>
              </a:ext>
            </a:extLst>
          </p:cNvPr>
          <p:cNvSpPr/>
          <p:nvPr/>
        </p:nvSpPr>
        <p:spPr>
          <a:xfrm rot="5400000">
            <a:off x="-202347" y="3153630"/>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テキスト ボックス 18">
            <a:extLst>
              <a:ext uri="{FF2B5EF4-FFF2-40B4-BE49-F238E27FC236}">
                <a16:creationId xmlns:a16="http://schemas.microsoft.com/office/drawing/2014/main" id="{0139BAD1-A6A6-4BEA-866B-8F37F84AA625}"/>
              </a:ext>
            </a:extLst>
          </p:cNvPr>
          <p:cNvSpPr txBox="1"/>
          <p:nvPr/>
        </p:nvSpPr>
        <p:spPr>
          <a:xfrm rot="16200000">
            <a:off x="-118741" y="3200165"/>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04</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組み立て</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片側の 2 つの角を丸めた四角形 22">
            <a:extLst>
              <a:ext uri="{FF2B5EF4-FFF2-40B4-BE49-F238E27FC236}">
                <a16:creationId xmlns:a16="http://schemas.microsoft.com/office/drawing/2014/main" id="{5AAD88F0-5316-44E0-A2D3-3F2CCB4ADADF}"/>
              </a:ext>
            </a:extLst>
          </p:cNvPr>
          <p:cNvSpPr/>
          <p:nvPr/>
        </p:nvSpPr>
        <p:spPr>
          <a:xfrm rot="5400000">
            <a:off x="-202347" y="4018599"/>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片側の 2 つの角を丸めた四角形 24">
            <a:extLst>
              <a:ext uri="{FF2B5EF4-FFF2-40B4-BE49-F238E27FC236}">
                <a16:creationId xmlns:a16="http://schemas.microsoft.com/office/drawing/2014/main" id="{B13D0A21-A683-474A-8EB3-A10152C05C36}"/>
              </a:ext>
            </a:extLst>
          </p:cNvPr>
          <p:cNvSpPr/>
          <p:nvPr/>
        </p:nvSpPr>
        <p:spPr>
          <a:xfrm rot="5400000">
            <a:off x="-202347" y="4883565"/>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テキスト ボックス 21">
            <a:extLst>
              <a:ext uri="{FF2B5EF4-FFF2-40B4-BE49-F238E27FC236}">
                <a16:creationId xmlns:a16="http://schemas.microsoft.com/office/drawing/2014/main" id="{1E465085-9309-44F9-A9A2-74B6D458AB19}"/>
              </a:ext>
            </a:extLst>
          </p:cNvPr>
          <p:cNvSpPr txBox="1"/>
          <p:nvPr/>
        </p:nvSpPr>
        <p:spPr>
          <a:xfrm rot="16200000">
            <a:off x="-126404" y="4930088"/>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07</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72D20FEA-1059-4427-AB0E-C3EDCAD30F5F}"/>
              </a:ext>
            </a:extLst>
          </p:cNvPr>
          <p:cNvSpPr txBox="1"/>
          <p:nvPr/>
        </p:nvSpPr>
        <p:spPr>
          <a:xfrm rot="16200000">
            <a:off x="-118742" y="4072814"/>
            <a:ext cx="708455" cy="369332"/>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05</a:t>
            </a:r>
          </a:p>
          <a:p>
            <a:pPr algn="ctr"/>
            <a:r>
              <a:rPr lang="ja-JP" altLang="en-US" sz="800" dirty="0">
                <a:latin typeface="Meiryo UI" panose="020B0604030504040204" pitchFamily="50" charset="-128"/>
                <a:ea typeface="Meiryo UI" panose="020B0604030504040204" pitchFamily="50" charset="-128"/>
                <a:cs typeface="Meiryo UI" panose="020B0604030504040204" pitchFamily="50" charset="-128"/>
              </a:rPr>
              <a:t>動作チェック</a:t>
            </a:r>
            <a:endParaRPr kumimoji="1"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231851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はんだづけの書式">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838200" y="365126"/>
            <a:ext cx="10515600" cy="879260"/>
          </a:xfrm>
        </p:spPr>
        <p:txBody>
          <a:bodyPr/>
          <a:lstStyle/>
          <a:p>
            <a:r>
              <a:rPr kumimoji="1" lang="ja-JP" altLang="en-US" dirty="0"/>
              <a:t>はんだづけ　の　書式設定</a:t>
            </a:r>
          </a:p>
        </p:txBody>
      </p:sp>
      <p:sp>
        <p:nvSpPr>
          <p:cNvPr id="3" name="コンテンツ プレースホルダー 2"/>
          <p:cNvSpPr>
            <a:spLocks noGrp="1"/>
          </p:cNvSpPr>
          <p:nvPr>
            <p:ph idx="1"/>
          </p:nvPr>
        </p:nvSpPr>
        <p:spPr>
          <a:xfrm>
            <a:off x="838200" y="1553263"/>
            <a:ext cx="10515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スライド番号プレースホルダー 5"/>
          <p:cNvSpPr>
            <a:spLocks noGrp="1"/>
          </p:cNvSpPr>
          <p:nvPr>
            <p:ph type="sldNum" sz="quarter" idx="12"/>
          </p:nvPr>
        </p:nvSpPr>
        <p:spPr>
          <a:xfrm>
            <a:off x="3513307" y="6356350"/>
            <a:ext cx="2743200" cy="365125"/>
          </a:xfrm>
        </p:spPr>
        <p:txBody>
          <a:bodyPr/>
          <a:lstStyle/>
          <a:p>
            <a:fld id="{8B4C719E-7852-4BEC-83AA-157AE4C29AF4}" type="slidenum">
              <a:rPr kumimoji="1" lang="ja-JP" altLang="en-US" smtClean="0"/>
              <a:t>‹#›</a:t>
            </a:fld>
            <a:endParaRPr kumimoji="1" lang="ja-JP" altLang="en-US"/>
          </a:p>
        </p:txBody>
      </p:sp>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78481" y="6492874"/>
            <a:ext cx="1375319" cy="132896"/>
          </a:xfrm>
          <a:prstGeom prst="rect">
            <a:avLst/>
          </a:prstGeom>
        </p:spPr>
      </p:pic>
      <p:cxnSp>
        <p:nvCxnSpPr>
          <p:cNvPr id="10" name="直線コネクタ 9">
            <a:extLst>
              <a:ext uri="{FF2B5EF4-FFF2-40B4-BE49-F238E27FC236}">
                <a16:creationId xmlns:a16="http://schemas.microsoft.com/office/drawing/2014/main" id="{D301508F-D9EB-47B0-9C36-0AA118B73712}"/>
              </a:ext>
            </a:extLst>
          </p:cNvPr>
          <p:cNvCxnSpPr/>
          <p:nvPr userDrawn="1"/>
        </p:nvCxnSpPr>
        <p:spPr>
          <a:xfrm>
            <a:off x="838200" y="1244386"/>
            <a:ext cx="10515600" cy="0"/>
          </a:xfrm>
          <a:prstGeom prst="line">
            <a:avLst/>
          </a:prstGeom>
          <a:ln w="120650" cmpd="thickThin">
            <a:solidFill>
              <a:schemeClr val="accent1">
                <a:lumMod val="60000"/>
                <a:lumOff val="40000"/>
              </a:schemeClr>
            </a:solidFill>
          </a:ln>
        </p:spPr>
        <p:style>
          <a:lnRef idx="3">
            <a:schemeClr val="accent5"/>
          </a:lnRef>
          <a:fillRef idx="0">
            <a:schemeClr val="accent5"/>
          </a:fillRef>
          <a:effectRef idx="2">
            <a:schemeClr val="accent5"/>
          </a:effectRef>
          <a:fontRef idx="minor">
            <a:schemeClr val="tx1"/>
          </a:fontRef>
        </p:style>
      </p:cxnSp>
      <p:sp>
        <p:nvSpPr>
          <p:cNvPr id="12" name="片側の 2 つの角を丸めた四角形 5">
            <a:extLst>
              <a:ext uri="{FF2B5EF4-FFF2-40B4-BE49-F238E27FC236}">
                <a16:creationId xmlns:a16="http://schemas.microsoft.com/office/drawing/2014/main" id="{E5E8F298-1CB9-4C0E-90A1-D871B47CF595}"/>
              </a:ext>
            </a:extLst>
          </p:cNvPr>
          <p:cNvSpPr/>
          <p:nvPr/>
        </p:nvSpPr>
        <p:spPr>
          <a:xfrm rot="5400000">
            <a:off x="-202347" y="1423688"/>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テキスト ボックス 12">
            <a:extLst>
              <a:ext uri="{FF2B5EF4-FFF2-40B4-BE49-F238E27FC236}">
                <a16:creationId xmlns:a16="http://schemas.microsoft.com/office/drawing/2014/main" id="{B9B00F2E-A640-48D5-8486-D5A9B382ABF0}"/>
              </a:ext>
            </a:extLst>
          </p:cNvPr>
          <p:cNvSpPr txBox="1"/>
          <p:nvPr/>
        </p:nvSpPr>
        <p:spPr>
          <a:xfrm rot="16200000">
            <a:off x="-124086" y="1470223"/>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02</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始めよう</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片側の 2 つの角を丸めた四角形 16">
            <a:extLst>
              <a:ext uri="{FF2B5EF4-FFF2-40B4-BE49-F238E27FC236}">
                <a16:creationId xmlns:a16="http://schemas.microsoft.com/office/drawing/2014/main" id="{BB99B242-4664-44B2-B56C-DE942C6FF7B9}"/>
              </a:ext>
            </a:extLst>
          </p:cNvPr>
          <p:cNvSpPr/>
          <p:nvPr/>
        </p:nvSpPr>
        <p:spPr>
          <a:xfrm rot="5400000">
            <a:off x="-202347" y="558715"/>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a:extLst>
              <a:ext uri="{FF2B5EF4-FFF2-40B4-BE49-F238E27FC236}">
                <a16:creationId xmlns:a16="http://schemas.microsoft.com/office/drawing/2014/main" id="{E9BCB048-B63C-42E6-9DAA-56D5A5F223DD}"/>
              </a:ext>
            </a:extLst>
          </p:cNvPr>
          <p:cNvSpPr txBox="1"/>
          <p:nvPr/>
        </p:nvSpPr>
        <p:spPr>
          <a:xfrm rot="16200000">
            <a:off x="-126403" y="605250"/>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01</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概要</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片側の 2 つの角を丸めた四角形 18">
            <a:extLst>
              <a:ext uri="{FF2B5EF4-FFF2-40B4-BE49-F238E27FC236}">
                <a16:creationId xmlns:a16="http://schemas.microsoft.com/office/drawing/2014/main" id="{C893B501-5612-4B7F-B935-63B425D355F8}"/>
              </a:ext>
            </a:extLst>
          </p:cNvPr>
          <p:cNvSpPr/>
          <p:nvPr/>
        </p:nvSpPr>
        <p:spPr>
          <a:xfrm rot="5400000">
            <a:off x="-202347" y="2288659"/>
            <a:ext cx="864973" cy="477794"/>
          </a:xfrm>
          <a:prstGeom prst="round2SameRect">
            <a:avLst/>
          </a:prstGeom>
          <a:solidFill>
            <a:schemeClr val="accent1">
              <a:lumMod val="60000"/>
              <a:lumOff val="40000"/>
            </a:schemeClr>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BAE6B8E0-A8A3-4E4D-9F86-E514B07E5A90}"/>
              </a:ext>
            </a:extLst>
          </p:cNvPr>
          <p:cNvSpPr txBox="1"/>
          <p:nvPr/>
        </p:nvSpPr>
        <p:spPr>
          <a:xfrm rot="16200000">
            <a:off x="-124088" y="2335194"/>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03</a:t>
            </a:r>
          </a:p>
          <a:p>
            <a:pPr algn="ctr"/>
            <a:r>
              <a:rPr kumimoji="1" lang="ja-JP" altLang="en-US" sz="900" dirty="0">
                <a:latin typeface="Meiryo UI" panose="020B0604030504040204" pitchFamily="50" charset="-128"/>
                <a:ea typeface="Meiryo UI" panose="020B0604030504040204" pitchFamily="50" charset="-128"/>
                <a:cs typeface="Meiryo UI" panose="020B0604030504040204" pitchFamily="50" charset="-128"/>
              </a:rPr>
              <a:t>はんだづけ</a:t>
            </a:r>
          </a:p>
        </p:txBody>
      </p:sp>
      <p:sp>
        <p:nvSpPr>
          <p:cNvPr id="18" name="片側の 2 つの角を丸めた四角形 20">
            <a:extLst>
              <a:ext uri="{FF2B5EF4-FFF2-40B4-BE49-F238E27FC236}">
                <a16:creationId xmlns:a16="http://schemas.microsoft.com/office/drawing/2014/main" id="{725DA16A-8620-49D3-A5B4-492CF4B67B25}"/>
              </a:ext>
            </a:extLst>
          </p:cNvPr>
          <p:cNvSpPr/>
          <p:nvPr/>
        </p:nvSpPr>
        <p:spPr>
          <a:xfrm rot="5400000">
            <a:off x="-202347" y="3153630"/>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テキスト ボックス 18">
            <a:extLst>
              <a:ext uri="{FF2B5EF4-FFF2-40B4-BE49-F238E27FC236}">
                <a16:creationId xmlns:a16="http://schemas.microsoft.com/office/drawing/2014/main" id="{0139BAD1-A6A6-4BEA-866B-8F37F84AA625}"/>
              </a:ext>
            </a:extLst>
          </p:cNvPr>
          <p:cNvSpPr txBox="1"/>
          <p:nvPr/>
        </p:nvSpPr>
        <p:spPr>
          <a:xfrm rot="16200000">
            <a:off x="-118741" y="3200165"/>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04</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組み立て</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片側の 2 つの角を丸めた四角形 22">
            <a:extLst>
              <a:ext uri="{FF2B5EF4-FFF2-40B4-BE49-F238E27FC236}">
                <a16:creationId xmlns:a16="http://schemas.microsoft.com/office/drawing/2014/main" id="{5AAD88F0-5316-44E0-A2D3-3F2CCB4ADADF}"/>
              </a:ext>
            </a:extLst>
          </p:cNvPr>
          <p:cNvSpPr/>
          <p:nvPr/>
        </p:nvSpPr>
        <p:spPr>
          <a:xfrm rot="5400000">
            <a:off x="-202347" y="4018599"/>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片側の 2 つの角を丸めた四角形 24">
            <a:extLst>
              <a:ext uri="{FF2B5EF4-FFF2-40B4-BE49-F238E27FC236}">
                <a16:creationId xmlns:a16="http://schemas.microsoft.com/office/drawing/2014/main" id="{B13D0A21-A683-474A-8EB3-A10152C05C36}"/>
              </a:ext>
            </a:extLst>
          </p:cNvPr>
          <p:cNvSpPr/>
          <p:nvPr/>
        </p:nvSpPr>
        <p:spPr>
          <a:xfrm rot="5400000">
            <a:off x="-202347" y="4883565"/>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テキスト ボックス 21">
            <a:extLst>
              <a:ext uri="{FF2B5EF4-FFF2-40B4-BE49-F238E27FC236}">
                <a16:creationId xmlns:a16="http://schemas.microsoft.com/office/drawing/2014/main" id="{1E465085-9309-44F9-A9A2-74B6D458AB19}"/>
              </a:ext>
            </a:extLst>
          </p:cNvPr>
          <p:cNvSpPr txBox="1"/>
          <p:nvPr/>
        </p:nvSpPr>
        <p:spPr>
          <a:xfrm rot="16200000">
            <a:off x="-126404" y="4930088"/>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07</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72D20FEA-1059-4427-AB0E-C3EDCAD30F5F}"/>
              </a:ext>
            </a:extLst>
          </p:cNvPr>
          <p:cNvSpPr txBox="1"/>
          <p:nvPr/>
        </p:nvSpPr>
        <p:spPr>
          <a:xfrm rot="16200000">
            <a:off x="-118742" y="4072814"/>
            <a:ext cx="708455" cy="369332"/>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05</a:t>
            </a:r>
          </a:p>
          <a:p>
            <a:pPr algn="ctr"/>
            <a:r>
              <a:rPr lang="ja-JP" altLang="en-US" sz="800" dirty="0">
                <a:latin typeface="Meiryo UI" panose="020B0604030504040204" pitchFamily="50" charset="-128"/>
                <a:ea typeface="Meiryo UI" panose="020B0604030504040204" pitchFamily="50" charset="-128"/>
                <a:cs typeface="Meiryo UI" panose="020B0604030504040204" pitchFamily="50" charset="-128"/>
              </a:rPr>
              <a:t>動作チェック</a:t>
            </a:r>
            <a:endParaRPr kumimoji="1"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370765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組み立ての書式">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838200" y="365126"/>
            <a:ext cx="10515600" cy="879260"/>
          </a:xfrm>
        </p:spPr>
        <p:txBody>
          <a:bodyPr/>
          <a:lstStyle/>
          <a:p>
            <a:r>
              <a:rPr kumimoji="1" lang="ja-JP" altLang="en-US" dirty="0"/>
              <a:t>組み立て　の　書式設定</a:t>
            </a:r>
          </a:p>
        </p:txBody>
      </p:sp>
      <p:sp>
        <p:nvSpPr>
          <p:cNvPr id="3" name="コンテンツ プレースホルダー 2"/>
          <p:cNvSpPr>
            <a:spLocks noGrp="1"/>
          </p:cNvSpPr>
          <p:nvPr>
            <p:ph idx="1"/>
          </p:nvPr>
        </p:nvSpPr>
        <p:spPr>
          <a:xfrm>
            <a:off x="838200" y="1556438"/>
            <a:ext cx="10515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スライド番号プレースホルダー 5"/>
          <p:cNvSpPr>
            <a:spLocks noGrp="1"/>
          </p:cNvSpPr>
          <p:nvPr>
            <p:ph type="sldNum" sz="quarter" idx="12"/>
          </p:nvPr>
        </p:nvSpPr>
        <p:spPr>
          <a:xfrm>
            <a:off x="3513307" y="6356350"/>
            <a:ext cx="2743200" cy="365125"/>
          </a:xfrm>
        </p:spPr>
        <p:txBody>
          <a:bodyPr/>
          <a:lstStyle/>
          <a:p>
            <a:fld id="{8B4C719E-7852-4BEC-83AA-157AE4C29AF4}" type="slidenum">
              <a:rPr kumimoji="1" lang="ja-JP" altLang="en-US" smtClean="0"/>
              <a:t>‹#›</a:t>
            </a:fld>
            <a:endParaRPr kumimoji="1" lang="ja-JP" altLang="en-US"/>
          </a:p>
        </p:txBody>
      </p:sp>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78481" y="6492874"/>
            <a:ext cx="1375319" cy="132896"/>
          </a:xfrm>
          <a:prstGeom prst="rect">
            <a:avLst/>
          </a:prstGeom>
        </p:spPr>
      </p:pic>
      <p:cxnSp>
        <p:nvCxnSpPr>
          <p:cNvPr id="10" name="直線コネクタ 9">
            <a:extLst>
              <a:ext uri="{FF2B5EF4-FFF2-40B4-BE49-F238E27FC236}">
                <a16:creationId xmlns:a16="http://schemas.microsoft.com/office/drawing/2014/main" id="{D301508F-D9EB-47B0-9C36-0AA118B73712}"/>
              </a:ext>
            </a:extLst>
          </p:cNvPr>
          <p:cNvCxnSpPr/>
          <p:nvPr userDrawn="1"/>
        </p:nvCxnSpPr>
        <p:spPr>
          <a:xfrm>
            <a:off x="838200" y="1244386"/>
            <a:ext cx="10515600" cy="0"/>
          </a:xfrm>
          <a:prstGeom prst="line">
            <a:avLst/>
          </a:prstGeom>
          <a:ln w="120650" cmpd="thickThin">
            <a:solidFill>
              <a:schemeClr val="accent2">
                <a:lumMod val="60000"/>
                <a:lumOff val="40000"/>
              </a:schemeClr>
            </a:solidFill>
          </a:ln>
        </p:spPr>
        <p:style>
          <a:lnRef idx="3">
            <a:schemeClr val="accent5"/>
          </a:lnRef>
          <a:fillRef idx="0">
            <a:schemeClr val="accent5"/>
          </a:fillRef>
          <a:effectRef idx="2">
            <a:schemeClr val="accent5"/>
          </a:effectRef>
          <a:fontRef idx="minor">
            <a:schemeClr val="tx1"/>
          </a:fontRef>
        </p:style>
      </p:cxnSp>
      <p:sp>
        <p:nvSpPr>
          <p:cNvPr id="12" name="片側の 2 つの角を丸めた四角形 5">
            <a:extLst>
              <a:ext uri="{FF2B5EF4-FFF2-40B4-BE49-F238E27FC236}">
                <a16:creationId xmlns:a16="http://schemas.microsoft.com/office/drawing/2014/main" id="{E5E8F298-1CB9-4C0E-90A1-D871B47CF595}"/>
              </a:ext>
            </a:extLst>
          </p:cNvPr>
          <p:cNvSpPr/>
          <p:nvPr/>
        </p:nvSpPr>
        <p:spPr>
          <a:xfrm rot="5400000">
            <a:off x="-202347" y="1423688"/>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テキスト ボックス 12">
            <a:extLst>
              <a:ext uri="{FF2B5EF4-FFF2-40B4-BE49-F238E27FC236}">
                <a16:creationId xmlns:a16="http://schemas.microsoft.com/office/drawing/2014/main" id="{B9B00F2E-A640-48D5-8486-D5A9B382ABF0}"/>
              </a:ext>
            </a:extLst>
          </p:cNvPr>
          <p:cNvSpPr txBox="1"/>
          <p:nvPr/>
        </p:nvSpPr>
        <p:spPr>
          <a:xfrm rot="16200000">
            <a:off x="-124086" y="1470223"/>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02</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始めよう</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片側の 2 つの角を丸めた四角形 16">
            <a:extLst>
              <a:ext uri="{FF2B5EF4-FFF2-40B4-BE49-F238E27FC236}">
                <a16:creationId xmlns:a16="http://schemas.microsoft.com/office/drawing/2014/main" id="{BB99B242-4664-44B2-B56C-DE942C6FF7B9}"/>
              </a:ext>
            </a:extLst>
          </p:cNvPr>
          <p:cNvSpPr/>
          <p:nvPr/>
        </p:nvSpPr>
        <p:spPr>
          <a:xfrm rot="5400000">
            <a:off x="-202347" y="558715"/>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a:extLst>
              <a:ext uri="{FF2B5EF4-FFF2-40B4-BE49-F238E27FC236}">
                <a16:creationId xmlns:a16="http://schemas.microsoft.com/office/drawing/2014/main" id="{E9BCB048-B63C-42E6-9DAA-56D5A5F223DD}"/>
              </a:ext>
            </a:extLst>
          </p:cNvPr>
          <p:cNvSpPr txBox="1"/>
          <p:nvPr/>
        </p:nvSpPr>
        <p:spPr>
          <a:xfrm rot="16200000">
            <a:off x="-126403" y="605250"/>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01</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概要</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片側の 2 つの角を丸めた四角形 18">
            <a:extLst>
              <a:ext uri="{FF2B5EF4-FFF2-40B4-BE49-F238E27FC236}">
                <a16:creationId xmlns:a16="http://schemas.microsoft.com/office/drawing/2014/main" id="{C893B501-5612-4B7F-B935-63B425D355F8}"/>
              </a:ext>
            </a:extLst>
          </p:cNvPr>
          <p:cNvSpPr/>
          <p:nvPr/>
        </p:nvSpPr>
        <p:spPr>
          <a:xfrm rot="5400000">
            <a:off x="-202347" y="2288659"/>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BAE6B8E0-A8A3-4E4D-9F86-E514B07E5A90}"/>
              </a:ext>
            </a:extLst>
          </p:cNvPr>
          <p:cNvSpPr txBox="1"/>
          <p:nvPr/>
        </p:nvSpPr>
        <p:spPr>
          <a:xfrm rot="16200000">
            <a:off x="-124088" y="2335194"/>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03</a:t>
            </a:r>
          </a:p>
          <a:p>
            <a:pPr algn="ctr"/>
            <a:r>
              <a:rPr kumimoji="1" lang="ja-JP" altLang="en-US" sz="900" dirty="0">
                <a:latin typeface="Meiryo UI" panose="020B0604030504040204" pitchFamily="50" charset="-128"/>
                <a:ea typeface="Meiryo UI" panose="020B0604030504040204" pitchFamily="50" charset="-128"/>
                <a:cs typeface="Meiryo UI" panose="020B0604030504040204" pitchFamily="50" charset="-128"/>
              </a:rPr>
              <a:t>はんだづけ</a:t>
            </a:r>
          </a:p>
        </p:txBody>
      </p:sp>
      <p:sp>
        <p:nvSpPr>
          <p:cNvPr id="18" name="片側の 2 つの角を丸めた四角形 20">
            <a:extLst>
              <a:ext uri="{FF2B5EF4-FFF2-40B4-BE49-F238E27FC236}">
                <a16:creationId xmlns:a16="http://schemas.microsoft.com/office/drawing/2014/main" id="{725DA16A-8620-49D3-A5B4-492CF4B67B25}"/>
              </a:ext>
            </a:extLst>
          </p:cNvPr>
          <p:cNvSpPr/>
          <p:nvPr/>
        </p:nvSpPr>
        <p:spPr>
          <a:xfrm rot="5400000">
            <a:off x="-202347" y="3153630"/>
            <a:ext cx="864973" cy="477794"/>
          </a:xfrm>
          <a:prstGeom prst="round2SameRect">
            <a:avLst/>
          </a:prstGeom>
          <a:solidFill>
            <a:schemeClr val="accent2">
              <a:lumMod val="60000"/>
              <a:lumOff val="40000"/>
            </a:schemeClr>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テキスト ボックス 18">
            <a:extLst>
              <a:ext uri="{FF2B5EF4-FFF2-40B4-BE49-F238E27FC236}">
                <a16:creationId xmlns:a16="http://schemas.microsoft.com/office/drawing/2014/main" id="{0139BAD1-A6A6-4BEA-866B-8F37F84AA625}"/>
              </a:ext>
            </a:extLst>
          </p:cNvPr>
          <p:cNvSpPr txBox="1"/>
          <p:nvPr/>
        </p:nvSpPr>
        <p:spPr>
          <a:xfrm rot="16200000">
            <a:off x="-118741" y="3200165"/>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04</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組み立て</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片側の 2 つの角を丸めた四角形 22">
            <a:extLst>
              <a:ext uri="{FF2B5EF4-FFF2-40B4-BE49-F238E27FC236}">
                <a16:creationId xmlns:a16="http://schemas.microsoft.com/office/drawing/2014/main" id="{5AAD88F0-5316-44E0-A2D3-3F2CCB4ADADF}"/>
              </a:ext>
            </a:extLst>
          </p:cNvPr>
          <p:cNvSpPr/>
          <p:nvPr/>
        </p:nvSpPr>
        <p:spPr>
          <a:xfrm rot="5400000">
            <a:off x="-202347" y="4018599"/>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片側の 2 つの角を丸めた四角形 24">
            <a:extLst>
              <a:ext uri="{FF2B5EF4-FFF2-40B4-BE49-F238E27FC236}">
                <a16:creationId xmlns:a16="http://schemas.microsoft.com/office/drawing/2014/main" id="{B13D0A21-A683-474A-8EB3-A10152C05C36}"/>
              </a:ext>
            </a:extLst>
          </p:cNvPr>
          <p:cNvSpPr/>
          <p:nvPr/>
        </p:nvSpPr>
        <p:spPr>
          <a:xfrm rot="5400000">
            <a:off x="-202347" y="4883565"/>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テキスト ボックス 21">
            <a:extLst>
              <a:ext uri="{FF2B5EF4-FFF2-40B4-BE49-F238E27FC236}">
                <a16:creationId xmlns:a16="http://schemas.microsoft.com/office/drawing/2014/main" id="{1E465085-9309-44F9-A9A2-74B6D458AB19}"/>
              </a:ext>
            </a:extLst>
          </p:cNvPr>
          <p:cNvSpPr txBox="1"/>
          <p:nvPr/>
        </p:nvSpPr>
        <p:spPr>
          <a:xfrm rot="16200000">
            <a:off x="-126404" y="4930088"/>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07</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72D20FEA-1059-4427-AB0E-C3EDCAD30F5F}"/>
              </a:ext>
            </a:extLst>
          </p:cNvPr>
          <p:cNvSpPr txBox="1"/>
          <p:nvPr/>
        </p:nvSpPr>
        <p:spPr>
          <a:xfrm rot="16200000">
            <a:off x="-118742" y="4072814"/>
            <a:ext cx="708455" cy="369332"/>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05</a:t>
            </a:r>
          </a:p>
          <a:p>
            <a:pPr algn="ctr"/>
            <a:r>
              <a:rPr lang="ja-JP" altLang="en-US" sz="800" dirty="0">
                <a:latin typeface="Meiryo UI" panose="020B0604030504040204" pitchFamily="50" charset="-128"/>
                <a:ea typeface="Meiryo UI" panose="020B0604030504040204" pitchFamily="50" charset="-128"/>
                <a:cs typeface="Meiryo UI" panose="020B0604030504040204" pitchFamily="50" charset="-128"/>
              </a:rPr>
              <a:t>動作チェック</a:t>
            </a:r>
            <a:endParaRPr kumimoji="1"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882780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動作チェックの書式">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838200" y="365126"/>
            <a:ext cx="10515600" cy="879260"/>
          </a:xfrm>
        </p:spPr>
        <p:txBody>
          <a:bodyPr/>
          <a:lstStyle/>
          <a:p>
            <a:r>
              <a:rPr kumimoji="1" lang="ja-JP" altLang="en-US" dirty="0"/>
              <a:t>動作チェック　の　書式設定</a:t>
            </a:r>
          </a:p>
        </p:txBody>
      </p:sp>
      <p:sp>
        <p:nvSpPr>
          <p:cNvPr id="3" name="コンテンツ プレースホルダー 2"/>
          <p:cNvSpPr>
            <a:spLocks noGrp="1"/>
          </p:cNvSpPr>
          <p:nvPr>
            <p:ph idx="1"/>
          </p:nvPr>
        </p:nvSpPr>
        <p:spPr>
          <a:xfrm>
            <a:off x="838200" y="1553263"/>
            <a:ext cx="10515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スライド番号プレースホルダー 5"/>
          <p:cNvSpPr>
            <a:spLocks noGrp="1"/>
          </p:cNvSpPr>
          <p:nvPr>
            <p:ph type="sldNum" sz="quarter" idx="12"/>
          </p:nvPr>
        </p:nvSpPr>
        <p:spPr>
          <a:xfrm>
            <a:off x="3513307" y="6356350"/>
            <a:ext cx="2743200" cy="365125"/>
          </a:xfrm>
        </p:spPr>
        <p:txBody>
          <a:bodyPr/>
          <a:lstStyle/>
          <a:p>
            <a:fld id="{8B4C719E-7852-4BEC-83AA-157AE4C29AF4}" type="slidenum">
              <a:rPr kumimoji="1" lang="ja-JP" altLang="en-US" smtClean="0"/>
              <a:t>‹#›</a:t>
            </a:fld>
            <a:endParaRPr kumimoji="1" lang="ja-JP" altLang="en-US"/>
          </a:p>
        </p:txBody>
      </p:sp>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78481" y="6492874"/>
            <a:ext cx="1375319" cy="132896"/>
          </a:xfrm>
          <a:prstGeom prst="rect">
            <a:avLst/>
          </a:prstGeom>
        </p:spPr>
      </p:pic>
      <p:cxnSp>
        <p:nvCxnSpPr>
          <p:cNvPr id="10" name="直線コネクタ 9">
            <a:extLst>
              <a:ext uri="{FF2B5EF4-FFF2-40B4-BE49-F238E27FC236}">
                <a16:creationId xmlns:a16="http://schemas.microsoft.com/office/drawing/2014/main" id="{D301508F-D9EB-47B0-9C36-0AA118B73712}"/>
              </a:ext>
            </a:extLst>
          </p:cNvPr>
          <p:cNvCxnSpPr/>
          <p:nvPr userDrawn="1"/>
        </p:nvCxnSpPr>
        <p:spPr>
          <a:xfrm>
            <a:off x="838200" y="1244386"/>
            <a:ext cx="10515600" cy="0"/>
          </a:xfrm>
          <a:prstGeom prst="line">
            <a:avLst/>
          </a:prstGeom>
          <a:ln w="120650" cmpd="thickThin">
            <a:solidFill>
              <a:schemeClr val="accent5"/>
            </a:solidFill>
          </a:ln>
        </p:spPr>
        <p:style>
          <a:lnRef idx="3">
            <a:schemeClr val="accent5"/>
          </a:lnRef>
          <a:fillRef idx="0">
            <a:schemeClr val="accent5"/>
          </a:fillRef>
          <a:effectRef idx="2">
            <a:schemeClr val="accent5"/>
          </a:effectRef>
          <a:fontRef idx="minor">
            <a:schemeClr val="tx1"/>
          </a:fontRef>
        </p:style>
      </p:cxnSp>
      <p:sp>
        <p:nvSpPr>
          <p:cNvPr id="12" name="片側の 2 つの角を丸めた四角形 5">
            <a:extLst>
              <a:ext uri="{FF2B5EF4-FFF2-40B4-BE49-F238E27FC236}">
                <a16:creationId xmlns:a16="http://schemas.microsoft.com/office/drawing/2014/main" id="{E5E8F298-1CB9-4C0E-90A1-D871B47CF595}"/>
              </a:ext>
            </a:extLst>
          </p:cNvPr>
          <p:cNvSpPr/>
          <p:nvPr/>
        </p:nvSpPr>
        <p:spPr>
          <a:xfrm rot="5400000">
            <a:off x="-202347" y="1423688"/>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テキスト ボックス 12">
            <a:extLst>
              <a:ext uri="{FF2B5EF4-FFF2-40B4-BE49-F238E27FC236}">
                <a16:creationId xmlns:a16="http://schemas.microsoft.com/office/drawing/2014/main" id="{B9B00F2E-A640-48D5-8486-D5A9B382ABF0}"/>
              </a:ext>
            </a:extLst>
          </p:cNvPr>
          <p:cNvSpPr txBox="1"/>
          <p:nvPr/>
        </p:nvSpPr>
        <p:spPr>
          <a:xfrm rot="16200000">
            <a:off x="-124086" y="1470223"/>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02</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始めよう</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片側の 2 つの角を丸めた四角形 16">
            <a:extLst>
              <a:ext uri="{FF2B5EF4-FFF2-40B4-BE49-F238E27FC236}">
                <a16:creationId xmlns:a16="http://schemas.microsoft.com/office/drawing/2014/main" id="{BB99B242-4664-44B2-B56C-DE942C6FF7B9}"/>
              </a:ext>
            </a:extLst>
          </p:cNvPr>
          <p:cNvSpPr/>
          <p:nvPr/>
        </p:nvSpPr>
        <p:spPr>
          <a:xfrm rot="5400000">
            <a:off x="-202347" y="558715"/>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a:extLst>
              <a:ext uri="{FF2B5EF4-FFF2-40B4-BE49-F238E27FC236}">
                <a16:creationId xmlns:a16="http://schemas.microsoft.com/office/drawing/2014/main" id="{E9BCB048-B63C-42E6-9DAA-56D5A5F223DD}"/>
              </a:ext>
            </a:extLst>
          </p:cNvPr>
          <p:cNvSpPr txBox="1"/>
          <p:nvPr/>
        </p:nvSpPr>
        <p:spPr>
          <a:xfrm rot="16200000">
            <a:off x="-126403" y="605250"/>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01</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概要</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片側の 2 つの角を丸めた四角形 18">
            <a:extLst>
              <a:ext uri="{FF2B5EF4-FFF2-40B4-BE49-F238E27FC236}">
                <a16:creationId xmlns:a16="http://schemas.microsoft.com/office/drawing/2014/main" id="{C893B501-5612-4B7F-B935-63B425D355F8}"/>
              </a:ext>
            </a:extLst>
          </p:cNvPr>
          <p:cNvSpPr/>
          <p:nvPr/>
        </p:nvSpPr>
        <p:spPr>
          <a:xfrm rot="5400000">
            <a:off x="-202347" y="2288659"/>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BAE6B8E0-A8A3-4E4D-9F86-E514B07E5A90}"/>
              </a:ext>
            </a:extLst>
          </p:cNvPr>
          <p:cNvSpPr txBox="1"/>
          <p:nvPr/>
        </p:nvSpPr>
        <p:spPr>
          <a:xfrm rot="16200000">
            <a:off x="-124088" y="2335194"/>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03</a:t>
            </a:r>
          </a:p>
          <a:p>
            <a:pPr algn="ctr"/>
            <a:r>
              <a:rPr kumimoji="1" lang="ja-JP" altLang="en-US" sz="900" dirty="0">
                <a:latin typeface="Meiryo UI" panose="020B0604030504040204" pitchFamily="50" charset="-128"/>
                <a:ea typeface="Meiryo UI" panose="020B0604030504040204" pitchFamily="50" charset="-128"/>
                <a:cs typeface="Meiryo UI" panose="020B0604030504040204" pitchFamily="50" charset="-128"/>
              </a:rPr>
              <a:t>はんだづけ</a:t>
            </a:r>
          </a:p>
        </p:txBody>
      </p:sp>
      <p:sp>
        <p:nvSpPr>
          <p:cNvPr id="18" name="片側の 2 つの角を丸めた四角形 20">
            <a:extLst>
              <a:ext uri="{FF2B5EF4-FFF2-40B4-BE49-F238E27FC236}">
                <a16:creationId xmlns:a16="http://schemas.microsoft.com/office/drawing/2014/main" id="{725DA16A-8620-49D3-A5B4-492CF4B67B25}"/>
              </a:ext>
            </a:extLst>
          </p:cNvPr>
          <p:cNvSpPr/>
          <p:nvPr/>
        </p:nvSpPr>
        <p:spPr>
          <a:xfrm rot="5400000">
            <a:off x="-202347" y="3153630"/>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テキスト ボックス 18">
            <a:extLst>
              <a:ext uri="{FF2B5EF4-FFF2-40B4-BE49-F238E27FC236}">
                <a16:creationId xmlns:a16="http://schemas.microsoft.com/office/drawing/2014/main" id="{0139BAD1-A6A6-4BEA-866B-8F37F84AA625}"/>
              </a:ext>
            </a:extLst>
          </p:cNvPr>
          <p:cNvSpPr txBox="1"/>
          <p:nvPr/>
        </p:nvSpPr>
        <p:spPr>
          <a:xfrm rot="16200000">
            <a:off x="-118741" y="3200165"/>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04</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組み立て</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片側の 2 つの角を丸めた四角形 22">
            <a:extLst>
              <a:ext uri="{FF2B5EF4-FFF2-40B4-BE49-F238E27FC236}">
                <a16:creationId xmlns:a16="http://schemas.microsoft.com/office/drawing/2014/main" id="{5AAD88F0-5316-44E0-A2D3-3F2CCB4ADADF}"/>
              </a:ext>
            </a:extLst>
          </p:cNvPr>
          <p:cNvSpPr/>
          <p:nvPr/>
        </p:nvSpPr>
        <p:spPr>
          <a:xfrm rot="5400000">
            <a:off x="-202347" y="4018599"/>
            <a:ext cx="864973" cy="477794"/>
          </a:xfrm>
          <a:prstGeom prst="round2SameRect">
            <a:avLst/>
          </a:prstGeom>
          <a:solidFill>
            <a:schemeClr val="accent5">
              <a:lumMod val="60000"/>
              <a:lumOff val="40000"/>
            </a:schemeClr>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片側の 2 つの角を丸めた四角形 24">
            <a:extLst>
              <a:ext uri="{FF2B5EF4-FFF2-40B4-BE49-F238E27FC236}">
                <a16:creationId xmlns:a16="http://schemas.microsoft.com/office/drawing/2014/main" id="{B13D0A21-A683-474A-8EB3-A10152C05C36}"/>
              </a:ext>
            </a:extLst>
          </p:cNvPr>
          <p:cNvSpPr/>
          <p:nvPr/>
        </p:nvSpPr>
        <p:spPr>
          <a:xfrm rot="5400000">
            <a:off x="-202347" y="4883565"/>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テキスト ボックス 21">
            <a:extLst>
              <a:ext uri="{FF2B5EF4-FFF2-40B4-BE49-F238E27FC236}">
                <a16:creationId xmlns:a16="http://schemas.microsoft.com/office/drawing/2014/main" id="{1E465085-9309-44F9-A9A2-74B6D458AB19}"/>
              </a:ext>
            </a:extLst>
          </p:cNvPr>
          <p:cNvSpPr txBox="1"/>
          <p:nvPr/>
        </p:nvSpPr>
        <p:spPr>
          <a:xfrm rot="16200000">
            <a:off x="-126404" y="4930088"/>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07</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72D20FEA-1059-4427-AB0E-C3EDCAD30F5F}"/>
              </a:ext>
            </a:extLst>
          </p:cNvPr>
          <p:cNvSpPr txBox="1"/>
          <p:nvPr/>
        </p:nvSpPr>
        <p:spPr>
          <a:xfrm rot="16200000">
            <a:off x="-118742" y="4072814"/>
            <a:ext cx="708455" cy="369332"/>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05</a:t>
            </a:r>
          </a:p>
          <a:p>
            <a:pPr algn="ctr"/>
            <a:r>
              <a:rPr lang="ja-JP" altLang="en-US" sz="800" dirty="0">
                <a:latin typeface="Meiryo UI" panose="020B0604030504040204" pitchFamily="50" charset="-128"/>
                <a:ea typeface="Meiryo UI" panose="020B0604030504040204" pitchFamily="50" charset="-128"/>
                <a:cs typeface="Meiryo UI" panose="020B0604030504040204" pitchFamily="50" charset="-128"/>
              </a:rPr>
              <a:t>動作チェック</a:t>
            </a:r>
            <a:endParaRPr kumimoji="1"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038616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解説の書式">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838200" y="365126"/>
            <a:ext cx="10515600" cy="879260"/>
          </a:xfrm>
        </p:spPr>
        <p:txBody>
          <a:bodyPr/>
          <a:lstStyle/>
          <a:p>
            <a:r>
              <a:rPr kumimoji="1" lang="ja-JP" altLang="en-US" dirty="0"/>
              <a:t>解説　の　書式設定</a:t>
            </a:r>
          </a:p>
        </p:txBody>
      </p:sp>
      <p:sp>
        <p:nvSpPr>
          <p:cNvPr id="3" name="コンテンツ プレースホルダー 2"/>
          <p:cNvSpPr>
            <a:spLocks noGrp="1"/>
          </p:cNvSpPr>
          <p:nvPr>
            <p:ph idx="1"/>
          </p:nvPr>
        </p:nvSpPr>
        <p:spPr>
          <a:xfrm>
            <a:off x="838200" y="1556438"/>
            <a:ext cx="10515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スライド番号プレースホルダー 5"/>
          <p:cNvSpPr>
            <a:spLocks noGrp="1"/>
          </p:cNvSpPr>
          <p:nvPr>
            <p:ph type="sldNum" sz="quarter" idx="12"/>
          </p:nvPr>
        </p:nvSpPr>
        <p:spPr>
          <a:xfrm>
            <a:off x="3513307" y="6356350"/>
            <a:ext cx="2743200" cy="365125"/>
          </a:xfrm>
        </p:spPr>
        <p:txBody>
          <a:bodyPr/>
          <a:lstStyle/>
          <a:p>
            <a:fld id="{8B4C719E-7852-4BEC-83AA-157AE4C29AF4}" type="slidenum">
              <a:rPr kumimoji="1" lang="ja-JP" altLang="en-US" smtClean="0"/>
              <a:t>‹#›</a:t>
            </a:fld>
            <a:endParaRPr kumimoji="1" lang="ja-JP" altLang="en-US"/>
          </a:p>
        </p:txBody>
      </p:sp>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78481" y="6492874"/>
            <a:ext cx="1375319" cy="132896"/>
          </a:xfrm>
          <a:prstGeom prst="rect">
            <a:avLst/>
          </a:prstGeom>
        </p:spPr>
      </p:pic>
      <p:cxnSp>
        <p:nvCxnSpPr>
          <p:cNvPr id="10" name="直線コネクタ 9">
            <a:extLst>
              <a:ext uri="{FF2B5EF4-FFF2-40B4-BE49-F238E27FC236}">
                <a16:creationId xmlns:a16="http://schemas.microsoft.com/office/drawing/2014/main" id="{D301508F-D9EB-47B0-9C36-0AA118B73712}"/>
              </a:ext>
            </a:extLst>
          </p:cNvPr>
          <p:cNvCxnSpPr/>
          <p:nvPr userDrawn="1"/>
        </p:nvCxnSpPr>
        <p:spPr>
          <a:xfrm>
            <a:off x="838200" y="1244386"/>
            <a:ext cx="10515600" cy="0"/>
          </a:xfrm>
          <a:prstGeom prst="line">
            <a:avLst/>
          </a:prstGeom>
          <a:ln w="120650" cmpd="thickThin">
            <a:solidFill>
              <a:srgbClr val="FFCCCC"/>
            </a:solidFill>
          </a:ln>
        </p:spPr>
        <p:style>
          <a:lnRef idx="3">
            <a:schemeClr val="accent5"/>
          </a:lnRef>
          <a:fillRef idx="0">
            <a:schemeClr val="accent5"/>
          </a:fillRef>
          <a:effectRef idx="2">
            <a:schemeClr val="accent5"/>
          </a:effectRef>
          <a:fontRef idx="minor">
            <a:schemeClr val="tx1"/>
          </a:fontRef>
        </p:style>
      </p:cxnSp>
      <p:sp>
        <p:nvSpPr>
          <p:cNvPr id="12" name="片側の 2 つの角を丸めた四角形 5">
            <a:extLst>
              <a:ext uri="{FF2B5EF4-FFF2-40B4-BE49-F238E27FC236}">
                <a16:creationId xmlns:a16="http://schemas.microsoft.com/office/drawing/2014/main" id="{E5E8F298-1CB9-4C0E-90A1-D871B47CF595}"/>
              </a:ext>
            </a:extLst>
          </p:cNvPr>
          <p:cNvSpPr/>
          <p:nvPr/>
        </p:nvSpPr>
        <p:spPr>
          <a:xfrm rot="5400000">
            <a:off x="-202347" y="1423688"/>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テキスト ボックス 12">
            <a:extLst>
              <a:ext uri="{FF2B5EF4-FFF2-40B4-BE49-F238E27FC236}">
                <a16:creationId xmlns:a16="http://schemas.microsoft.com/office/drawing/2014/main" id="{B9B00F2E-A640-48D5-8486-D5A9B382ABF0}"/>
              </a:ext>
            </a:extLst>
          </p:cNvPr>
          <p:cNvSpPr txBox="1"/>
          <p:nvPr/>
        </p:nvSpPr>
        <p:spPr>
          <a:xfrm rot="16200000">
            <a:off x="-124086" y="1470223"/>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02</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始めよう</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片側の 2 つの角を丸めた四角形 16">
            <a:extLst>
              <a:ext uri="{FF2B5EF4-FFF2-40B4-BE49-F238E27FC236}">
                <a16:creationId xmlns:a16="http://schemas.microsoft.com/office/drawing/2014/main" id="{BB99B242-4664-44B2-B56C-DE942C6FF7B9}"/>
              </a:ext>
            </a:extLst>
          </p:cNvPr>
          <p:cNvSpPr/>
          <p:nvPr/>
        </p:nvSpPr>
        <p:spPr>
          <a:xfrm rot="5400000">
            <a:off x="-202347" y="558715"/>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a:extLst>
              <a:ext uri="{FF2B5EF4-FFF2-40B4-BE49-F238E27FC236}">
                <a16:creationId xmlns:a16="http://schemas.microsoft.com/office/drawing/2014/main" id="{E9BCB048-B63C-42E6-9DAA-56D5A5F223DD}"/>
              </a:ext>
            </a:extLst>
          </p:cNvPr>
          <p:cNvSpPr txBox="1"/>
          <p:nvPr/>
        </p:nvSpPr>
        <p:spPr>
          <a:xfrm rot="16200000">
            <a:off x="-126403" y="605250"/>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01</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概要</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片側の 2 つの角を丸めた四角形 18">
            <a:extLst>
              <a:ext uri="{FF2B5EF4-FFF2-40B4-BE49-F238E27FC236}">
                <a16:creationId xmlns:a16="http://schemas.microsoft.com/office/drawing/2014/main" id="{C893B501-5612-4B7F-B935-63B425D355F8}"/>
              </a:ext>
            </a:extLst>
          </p:cNvPr>
          <p:cNvSpPr/>
          <p:nvPr/>
        </p:nvSpPr>
        <p:spPr>
          <a:xfrm rot="5400000">
            <a:off x="-202347" y="2288659"/>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BAE6B8E0-A8A3-4E4D-9F86-E514B07E5A90}"/>
              </a:ext>
            </a:extLst>
          </p:cNvPr>
          <p:cNvSpPr txBox="1"/>
          <p:nvPr/>
        </p:nvSpPr>
        <p:spPr>
          <a:xfrm rot="16200000">
            <a:off x="-124088" y="2335194"/>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03</a:t>
            </a:r>
          </a:p>
          <a:p>
            <a:pPr algn="ctr"/>
            <a:r>
              <a:rPr kumimoji="1" lang="ja-JP" altLang="en-US" sz="900" dirty="0">
                <a:latin typeface="Meiryo UI" panose="020B0604030504040204" pitchFamily="50" charset="-128"/>
                <a:ea typeface="Meiryo UI" panose="020B0604030504040204" pitchFamily="50" charset="-128"/>
                <a:cs typeface="Meiryo UI" panose="020B0604030504040204" pitchFamily="50" charset="-128"/>
              </a:rPr>
              <a:t>はんだづけ</a:t>
            </a:r>
          </a:p>
        </p:txBody>
      </p:sp>
      <p:sp>
        <p:nvSpPr>
          <p:cNvPr id="18" name="片側の 2 つの角を丸めた四角形 20">
            <a:extLst>
              <a:ext uri="{FF2B5EF4-FFF2-40B4-BE49-F238E27FC236}">
                <a16:creationId xmlns:a16="http://schemas.microsoft.com/office/drawing/2014/main" id="{725DA16A-8620-49D3-A5B4-492CF4B67B25}"/>
              </a:ext>
            </a:extLst>
          </p:cNvPr>
          <p:cNvSpPr/>
          <p:nvPr/>
        </p:nvSpPr>
        <p:spPr>
          <a:xfrm rot="5400000">
            <a:off x="-202347" y="3153630"/>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テキスト ボックス 18">
            <a:extLst>
              <a:ext uri="{FF2B5EF4-FFF2-40B4-BE49-F238E27FC236}">
                <a16:creationId xmlns:a16="http://schemas.microsoft.com/office/drawing/2014/main" id="{0139BAD1-A6A6-4BEA-866B-8F37F84AA625}"/>
              </a:ext>
            </a:extLst>
          </p:cNvPr>
          <p:cNvSpPr txBox="1"/>
          <p:nvPr/>
        </p:nvSpPr>
        <p:spPr>
          <a:xfrm rot="16200000">
            <a:off x="-118741" y="3200165"/>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04</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組み立て</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片側の 2 つの角を丸めた四角形 22">
            <a:extLst>
              <a:ext uri="{FF2B5EF4-FFF2-40B4-BE49-F238E27FC236}">
                <a16:creationId xmlns:a16="http://schemas.microsoft.com/office/drawing/2014/main" id="{5AAD88F0-5316-44E0-A2D3-3F2CCB4ADADF}"/>
              </a:ext>
            </a:extLst>
          </p:cNvPr>
          <p:cNvSpPr/>
          <p:nvPr/>
        </p:nvSpPr>
        <p:spPr>
          <a:xfrm rot="5400000">
            <a:off x="-202347" y="4018599"/>
            <a:ext cx="864973" cy="477794"/>
          </a:xfrm>
          <a:prstGeom prst="round2SameRect">
            <a:avLst/>
          </a:prstGeom>
          <a:solidFill>
            <a:schemeClr val="bg2"/>
          </a:solidFill>
          <a:ln>
            <a:solidFill>
              <a:schemeClr val="tx1">
                <a:lumMod val="50000"/>
                <a:lumOff val="50000"/>
              </a:schemeClr>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片側の 2 つの角を丸めた四角形 24">
            <a:extLst>
              <a:ext uri="{FF2B5EF4-FFF2-40B4-BE49-F238E27FC236}">
                <a16:creationId xmlns:a16="http://schemas.microsoft.com/office/drawing/2014/main" id="{B13D0A21-A683-474A-8EB3-A10152C05C36}"/>
              </a:ext>
            </a:extLst>
          </p:cNvPr>
          <p:cNvSpPr/>
          <p:nvPr/>
        </p:nvSpPr>
        <p:spPr>
          <a:xfrm rot="5400000">
            <a:off x="-202347" y="4883565"/>
            <a:ext cx="864973" cy="477794"/>
          </a:xfrm>
          <a:prstGeom prst="round2SameRect">
            <a:avLst/>
          </a:prstGeom>
          <a:solidFill>
            <a:srgbClr val="FFCCCC"/>
          </a:solidFill>
          <a:ln>
            <a:solidFill>
              <a:srgbClr val="FF6464"/>
            </a:solidFill>
          </a:ln>
        </p:spPr>
        <p:style>
          <a:lnRef idx="1">
            <a:schemeClr val="accent1"/>
          </a:lnRef>
          <a:fillRef idx="2">
            <a:schemeClr val="accent1"/>
          </a:fillRef>
          <a:effectRef idx="1">
            <a:schemeClr val="accent1"/>
          </a:effectRef>
          <a:fontRef idx="minor">
            <a:schemeClr val="dk1"/>
          </a:fontRef>
        </p:style>
        <p:txBody>
          <a:bodyPr vert="vert270" rtlCol="0" anchor="ctr"/>
          <a:lstStyle/>
          <a:p>
            <a:pPr algn="ct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テキスト ボックス 21">
            <a:extLst>
              <a:ext uri="{FF2B5EF4-FFF2-40B4-BE49-F238E27FC236}">
                <a16:creationId xmlns:a16="http://schemas.microsoft.com/office/drawing/2014/main" id="{1E465085-9309-44F9-A9A2-74B6D458AB19}"/>
              </a:ext>
            </a:extLst>
          </p:cNvPr>
          <p:cNvSpPr txBox="1"/>
          <p:nvPr/>
        </p:nvSpPr>
        <p:spPr>
          <a:xfrm rot="16200000">
            <a:off x="-126404" y="4930088"/>
            <a:ext cx="708455" cy="384721"/>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07</a:t>
            </a:r>
          </a:p>
          <a:p>
            <a:pPr algn="ctr"/>
            <a:r>
              <a:rPr lang="ja-JP" altLang="en-US" sz="900" dirty="0">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72D20FEA-1059-4427-AB0E-C3EDCAD30F5F}"/>
              </a:ext>
            </a:extLst>
          </p:cNvPr>
          <p:cNvSpPr txBox="1"/>
          <p:nvPr/>
        </p:nvSpPr>
        <p:spPr>
          <a:xfrm rot="16200000">
            <a:off x="-118742" y="4072814"/>
            <a:ext cx="708455" cy="369332"/>
          </a:xfrm>
          <a:prstGeom prst="rect">
            <a:avLst/>
          </a:prstGeom>
          <a:noFill/>
        </p:spPr>
        <p:txBody>
          <a:bodyPr wrap="square" rtlCol="0">
            <a:spAutoFit/>
          </a:bodyPr>
          <a:lstStyle/>
          <a:p>
            <a:pPr algn="ct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05</a:t>
            </a:r>
          </a:p>
          <a:p>
            <a:pPr algn="ctr"/>
            <a:r>
              <a:rPr lang="ja-JP" altLang="en-US" sz="800" dirty="0">
                <a:latin typeface="Meiryo UI" panose="020B0604030504040204" pitchFamily="50" charset="-128"/>
                <a:ea typeface="Meiryo UI" panose="020B0604030504040204" pitchFamily="50" charset="-128"/>
                <a:cs typeface="Meiryo UI" panose="020B0604030504040204" pitchFamily="50" charset="-128"/>
              </a:rPr>
              <a:t>動作チェック</a:t>
            </a:r>
            <a:endParaRPr kumimoji="1"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197166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B4C719E-7852-4BEC-83AA-157AE4C29AF4}" type="slidenum">
              <a:rPr kumimoji="1" lang="ja-JP" altLang="en-US" smtClean="0"/>
              <a:t>‹#›</a:t>
            </a:fld>
            <a:endParaRPr kumimoji="1" lang="ja-JP" altLang="en-US"/>
          </a:p>
        </p:txBody>
      </p:sp>
    </p:spTree>
    <p:extLst>
      <p:ext uri="{BB962C8B-B14F-4D97-AF65-F5344CB8AC3E}">
        <p14:creationId xmlns:p14="http://schemas.microsoft.com/office/powerpoint/2010/main" val="516861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pic>
        <p:nvPicPr>
          <p:cNvPr id="10" name="図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11492" y="6599666"/>
            <a:ext cx="1190171" cy="115005"/>
          </a:xfrm>
          <a:prstGeom prst="rect">
            <a:avLst/>
          </a:prstGeom>
        </p:spPr>
      </p:pic>
    </p:spTree>
    <p:extLst>
      <p:ext uri="{BB962C8B-B14F-4D97-AF65-F5344CB8AC3E}">
        <p14:creationId xmlns:p14="http://schemas.microsoft.com/office/powerpoint/2010/main" val="318886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4C719E-7852-4BEC-83AA-157AE4C29AF4}" type="slidenum">
              <a:rPr kumimoji="1" lang="ja-JP" altLang="en-US" smtClean="0"/>
              <a:t>‹#›</a:t>
            </a:fld>
            <a:endParaRPr kumimoji="1" lang="ja-JP" altLang="en-US"/>
          </a:p>
        </p:txBody>
      </p:sp>
    </p:spTree>
    <p:extLst>
      <p:ext uri="{BB962C8B-B14F-4D97-AF65-F5344CB8AC3E}">
        <p14:creationId xmlns:p14="http://schemas.microsoft.com/office/powerpoint/2010/main" val="1244776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9" r:id="rId4"/>
    <p:sldLayoutId id="2147483660" r:id="rId5"/>
    <p:sldLayoutId id="2147483661" r:id="rId6"/>
    <p:sldLayoutId id="2147483662" r:id="rId7"/>
    <p:sldLayoutId id="2147483654" r:id="rId8"/>
    <p:sldLayoutId id="2147483655" r:id="rId9"/>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image" Target="../media/image22.png"/><Relationship Id="rId7" Type="http://schemas.openxmlformats.org/officeDocument/2006/relationships/image" Target="../media/image26.jpg"/><Relationship Id="rId2" Type="http://schemas.openxmlformats.org/officeDocument/2006/relationships/image" Target="../media/image21.png"/><Relationship Id="rId1" Type="http://schemas.openxmlformats.org/officeDocument/2006/relationships/slideLayout" Target="../slideLayouts/slideLayout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_rels/slide14.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image" Target="../media/image30.emf"/><Relationship Id="rId7" Type="http://schemas.openxmlformats.org/officeDocument/2006/relationships/image" Target="../media/image34.emf"/><Relationship Id="rId2" Type="http://schemas.openxmlformats.org/officeDocument/2006/relationships/image" Target="../media/image29.emf"/><Relationship Id="rId1" Type="http://schemas.openxmlformats.org/officeDocument/2006/relationships/slideLayout" Target="../slideLayouts/slideLayout4.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emf"/><Relationship Id="rId9" Type="http://schemas.openxmlformats.org/officeDocument/2006/relationships/image" Target="../media/image36.emf"/></Relationships>
</file>

<file path=ppt/slides/_rels/slide15.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png"/><Relationship Id="rId1" Type="http://schemas.openxmlformats.org/officeDocument/2006/relationships/slideLayout" Target="../slideLayouts/slideLayout4.xml"/><Relationship Id="rId4" Type="http://schemas.openxmlformats.org/officeDocument/2006/relationships/image" Target="../media/image39.emf"/></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xml"/><Relationship Id="rId5" Type="http://schemas.openxmlformats.org/officeDocument/2006/relationships/image" Target="../media/image43.png"/><Relationship Id="rId4" Type="http://schemas.openxmlformats.org/officeDocument/2006/relationships/image" Target="../media/image42.jpeg"/></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0.png"/><Relationship Id="rId1" Type="http://schemas.openxmlformats.org/officeDocument/2006/relationships/slideLayout" Target="../slideLayouts/slideLayout4.xml"/><Relationship Id="rId5" Type="http://schemas.openxmlformats.org/officeDocument/2006/relationships/image" Target="../media/image45.png"/><Relationship Id="rId4" Type="http://schemas.openxmlformats.org/officeDocument/2006/relationships/image" Target="../media/image42.jpeg"/></Relationships>
</file>

<file path=ppt/slides/_rels/slide1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0.png"/><Relationship Id="rId1" Type="http://schemas.openxmlformats.org/officeDocument/2006/relationships/slideLayout" Target="../slideLayouts/slideLayout4.xml"/><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0.png"/><Relationship Id="rId1" Type="http://schemas.openxmlformats.org/officeDocument/2006/relationships/slideLayout" Target="../slideLayouts/slideLayout4.xml"/><Relationship Id="rId5" Type="http://schemas.openxmlformats.org/officeDocument/2006/relationships/image" Target="../media/image48.jpeg"/><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0.png"/><Relationship Id="rId1" Type="http://schemas.openxmlformats.org/officeDocument/2006/relationships/slideLayout" Target="../slideLayouts/slideLayout4.xml"/><Relationship Id="rId4" Type="http://schemas.openxmlformats.org/officeDocument/2006/relationships/image" Target="../media/image50.PNG"/></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5.xml"/><Relationship Id="rId5" Type="http://schemas.openxmlformats.org/officeDocument/2006/relationships/image" Target="../media/image21.png"/><Relationship Id="rId4" Type="http://schemas.openxmlformats.org/officeDocument/2006/relationships/image" Target="../media/image42.jpeg"/></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5.xml"/><Relationship Id="rId5" Type="http://schemas.microsoft.com/office/2007/relationships/hdphoto" Target="../media/hdphoto1.wdp"/><Relationship Id="rId4" Type="http://schemas.openxmlformats.org/officeDocument/2006/relationships/image" Target="../media/image55.png"/></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5.xml"/><Relationship Id="rId5" Type="http://schemas.openxmlformats.org/officeDocument/2006/relationships/image" Target="../media/image59.png"/><Relationship Id="rId4" Type="http://schemas.openxmlformats.org/officeDocument/2006/relationships/image" Target="../media/image58.png"/></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5.xml"/><Relationship Id="rId4" Type="http://schemas.openxmlformats.org/officeDocument/2006/relationships/image" Target="../media/image62.png"/></Relationships>
</file>

<file path=ppt/slides/_rels/slide2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5.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2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6.xml"/><Relationship Id="rId4" Type="http://schemas.openxmlformats.org/officeDocument/2006/relationships/image" Target="../media/image7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61.png"/><Relationship Id="rId1" Type="http://schemas.openxmlformats.org/officeDocument/2006/relationships/slideLayout" Target="../slideLayouts/slideLayout6.xml"/><Relationship Id="rId6" Type="http://schemas.openxmlformats.org/officeDocument/2006/relationships/image" Target="../media/image74.png"/><Relationship Id="rId5" Type="http://schemas.openxmlformats.org/officeDocument/2006/relationships/image" Target="../media/image77.png"/><Relationship Id="rId4" Type="http://schemas.openxmlformats.org/officeDocument/2006/relationships/image" Target="../media/image7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7.xml"/><Relationship Id="rId4" Type="http://schemas.openxmlformats.org/officeDocument/2006/relationships/image" Target="../media/image8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8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B71C6EC5-1DFA-4B3C-B6BB-FA9C8063915C}"/>
              </a:ext>
            </a:extLst>
          </p:cNvPr>
          <p:cNvSpPr/>
          <p:nvPr/>
        </p:nvSpPr>
        <p:spPr>
          <a:xfrm>
            <a:off x="371192" y="2360112"/>
            <a:ext cx="3666654" cy="1807667"/>
          </a:xfrm>
          <a:prstGeom prst="rect">
            <a:avLst/>
          </a:prstGeom>
          <a:solidFill>
            <a:srgbClr val="D9D9D9"/>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C2E321A-69E4-4D4A-AC4A-58AFEC858787}"/>
              </a:ext>
            </a:extLst>
          </p:cNvPr>
          <p:cNvSpPr/>
          <p:nvPr/>
        </p:nvSpPr>
        <p:spPr>
          <a:xfrm>
            <a:off x="371192" y="4303766"/>
            <a:ext cx="3666654" cy="1807667"/>
          </a:xfrm>
          <a:prstGeom prst="rect">
            <a:avLst/>
          </a:prstGeom>
          <a:solidFill>
            <a:srgbClr val="D9D9D9"/>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4D56EED1-54A7-46CE-8B03-82913E48D123}"/>
              </a:ext>
            </a:extLst>
          </p:cNvPr>
          <p:cNvSpPr/>
          <p:nvPr/>
        </p:nvSpPr>
        <p:spPr>
          <a:xfrm>
            <a:off x="371192" y="416459"/>
            <a:ext cx="3666654" cy="1807667"/>
          </a:xfrm>
          <a:prstGeom prst="rect">
            <a:avLst/>
          </a:prstGeom>
          <a:solidFill>
            <a:srgbClr val="D9D9D9"/>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タイトル 3">
            <a:extLst>
              <a:ext uri="{FF2B5EF4-FFF2-40B4-BE49-F238E27FC236}">
                <a16:creationId xmlns:a16="http://schemas.microsoft.com/office/drawing/2014/main" id="{108AA82B-7792-4DB3-8DA4-1EC678B0846E}"/>
              </a:ext>
            </a:extLst>
          </p:cNvPr>
          <p:cNvSpPr>
            <a:spLocks noGrp="1"/>
          </p:cNvSpPr>
          <p:nvPr>
            <p:ph type="ctrTitle"/>
          </p:nvPr>
        </p:nvSpPr>
        <p:spPr/>
        <p:txBody>
          <a:bodyPr/>
          <a:lstStyle/>
          <a:p>
            <a:r>
              <a:rPr lang="ja-JP" altLang="en-US" dirty="0"/>
              <a:t>光センサー・アボイドカー</a:t>
            </a:r>
          </a:p>
        </p:txBody>
      </p:sp>
      <p:sp>
        <p:nvSpPr>
          <p:cNvPr id="5" name="テキスト プレースホルダー 4">
            <a:extLst>
              <a:ext uri="{FF2B5EF4-FFF2-40B4-BE49-F238E27FC236}">
                <a16:creationId xmlns:a16="http://schemas.microsoft.com/office/drawing/2014/main" id="{AC899BAA-2B0D-4BF2-809D-238695CF1FDC}"/>
              </a:ext>
            </a:extLst>
          </p:cNvPr>
          <p:cNvSpPr>
            <a:spLocks noGrp="1"/>
          </p:cNvSpPr>
          <p:nvPr>
            <p:ph type="body" sz="quarter" idx="16"/>
          </p:nvPr>
        </p:nvSpPr>
        <p:spPr>
          <a:xfrm>
            <a:off x="9098664" y="1578156"/>
            <a:ext cx="1777214" cy="618519"/>
          </a:xfrm>
        </p:spPr>
        <p:txBody>
          <a:bodyPr>
            <a:normAutofit/>
          </a:bodyPr>
          <a:lstStyle/>
          <a:p>
            <a:r>
              <a:rPr lang="en-US" altLang="ja-JP" sz="2400" dirty="0"/>
              <a:t>TK-742</a:t>
            </a:r>
            <a:endParaRPr lang="ja-JP" altLang="en-US" sz="2400" dirty="0"/>
          </a:p>
        </p:txBody>
      </p:sp>
      <p:sp>
        <p:nvSpPr>
          <p:cNvPr id="3" name="テキスト プレースホルダー 2">
            <a:extLst>
              <a:ext uri="{FF2B5EF4-FFF2-40B4-BE49-F238E27FC236}">
                <a16:creationId xmlns:a16="http://schemas.microsoft.com/office/drawing/2014/main" id="{ACF805A4-36F5-4316-8D28-5C3440DD87CA}"/>
              </a:ext>
            </a:extLst>
          </p:cNvPr>
          <p:cNvSpPr>
            <a:spLocks noGrp="1"/>
          </p:cNvSpPr>
          <p:nvPr>
            <p:ph type="body" sz="quarter" idx="17"/>
          </p:nvPr>
        </p:nvSpPr>
        <p:spPr>
          <a:xfrm>
            <a:off x="4362614" y="1519917"/>
            <a:ext cx="5624657" cy="557212"/>
          </a:xfrm>
        </p:spPr>
        <p:txBody>
          <a:bodyPr/>
          <a:lstStyle/>
          <a:p>
            <a:r>
              <a:rPr lang="ja-JP" altLang="en-US" dirty="0"/>
              <a:t>組み立てガイド</a:t>
            </a:r>
          </a:p>
        </p:txBody>
      </p:sp>
      <p:pic>
        <p:nvPicPr>
          <p:cNvPr id="6" name="図 5" descr="レゴ, テーブル, ケーキ, リモコン が含まれている画像&#10;&#10;自動的に生成された説明">
            <a:extLst>
              <a:ext uri="{FF2B5EF4-FFF2-40B4-BE49-F238E27FC236}">
                <a16:creationId xmlns:a16="http://schemas.microsoft.com/office/drawing/2014/main" id="{F8779D2B-7F4B-4E05-96A1-F5CD3528B677}"/>
              </a:ext>
            </a:extLst>
          </p:cNvPr>
          <p:cNvPicPr>
            <a:picLocks noChangeAspect="1"/>
          </p:cNvPicPr>
          <p:nvPr/>
        </p:nvPicPr>
        <p:blipFill rotWithShape="1">
          <a:blip r:embed="rId2" cstate="print">
            <a:alphaModFix amt="20000"/>
            <a:extLst>
              <a:ext uri="{28A0092B-C50C-407E-A947-70E740481C1C}">
                <a14:useLocalDpi xmlns:a14="http://schemas.microsoft.com/office/drawing/2010/main" val="0"/>
              </a:ext>
            </a:extLst>
          </a:blip>
          <a:srcRect/>
          <a:stretch/>
        </p:blipFill>
        <p:spPr>
          <a:xfrm>
            <a:off x="6696552" y="2196676"/>
            <a:ext cx="2660073" cy="2125684"/>
          </a:xfrm>
          <a:prstGeom prst="rect">
            <a:avLst/>
          </a:prstGeom>
        </p:spPr>
      </p:pic>
      <p:grpSp>
        <p:nvGrpSpPr>
          <p:cNvPr id="7" name="グループ化 6">
            <a:extLst>
              <a:ext uri="{FF2B5EF4-FFF2-40B4-BE49-F238E27FC236}">
                <a16:creationId xmlns:a16="http://schemas.microsoft.com/office/drawing/2014/main" id="{8659787D-3653-49EA-A265-D7BE04F736EA}"/>
              </a:ext>
            </a:extLst>
          </p:cNvPr>
          <p:cNvGrpSpPr/>
          <p:nvPr/>
        </p:nvGrpSpPr>
        <p:grpSpPr>
          <a:xfrm>
            <a:off x="5099107" y="3212891"/>
            <a:ext cx="4518455" cy="2920958"/>
            <a:chOff x="3682432" y="3587514"/>
            <a:chExt cx="4518455" cy="2920958"/>
          </a:xfrm>
        </p:grpSpPr>
        <p:pic>
          <p:nvPicPr>
            <p:cNvPr id="8" name="図 7" descr="ビデオゲームのリモコン&#10;&#10;中程度の精度で自動的に生成された説明">
              <a:extLst>
                <a:ext uri="{FF2B5EF4-FFF2-40B4-BE49-F238E27FC236}">
                  <a16:creationId xmlns:a16="http://schemas.microsoft.com/office/drawing/2014/main" id="{0CBCDFF9-54B6-4442-A446-2ED645FCB1BA}"/>
                </a:ext>
              </a:extLst>
            </p:cNvPr>
            <p:cNvPicPr>
              <a:picLocks noChangeAspect="1"/>
            </p:cNvPicPr>
            <p:nvPr/>
          </p:nvPicPr>
          <p:blipFill rotWithShape="1">
            <a:blip r:embed="rId3" cstate="print">
              <a:alphaModFix amt="5000"/>
              <a:extLst>
                <a:ext uri="{28A0092B-C50C-407E-A947-70E740481C1C}">
                  <a14:useLocalDpi xmlns:a14="http://schemas.microsoft.com/office/drawing/2010/main" val="0"/>
                </a:ext>
              </a:extLst>
            </a:blip>
            <a:srcRect/>
            <a:stretch/>
          </p:blipFill>
          <p:spPr>
            <a:xfrm>
              <a:off x="5635817" y="3587514"/>
              <a:ext cx="2565070" cy="2387600"/>
            </a:xfrm>
            <a:prstGeom prst="rect">
              <a:avLst/>
            </a:prstGeom>
          </p:spPr>
        </p:pic>
        <p:pic>
          <p:nvPicPr>
            <p:cNvPr id="9" name="図 8" descr="ビデオゲームのリモコン&#10;&#10;中程度の精度で自動的に生成された説明">
              <a:extLst>
                <a:ext uri="{FF2B5EF4-FFF2-40B4-BE49-F238E27FC236}">
                  <a16:creationId xmlns:a16="http://schemas.microsoft.com/office/drawing/2014/main" id="{F5B5FACA-4111-4EA8-A192-C812CCC39B5D}"/>
                </a:ext>
              </a:extLst>
            </p:cNvPr>
            <p:cNvPicPr>
              <a:picLocks noChangeAspect="1"/>
            </p:cNvPicPr>
            <p:nvPr/>
          </p:nvPicPr>
          <p:blipFill rotWithShape="1">
            <a:blip r:embed="rId3" cstate="print">
              <a:alphaModFix amt="20000"/>
              <a:extLst>
                <a:ext uri="{28A0092B-C50C-407E-A947-70E740481C1C}">
                  <a14:useLocalDpi xmlns:a14="http://schemas.microsoft.com/office/drawing/2010/main" val="0"/>
                </a:ext>
              </a:extLst>
            </a:blip>
            <a:srcRect/>
            <a:stretch/>
          </p:blipFill>
          <p:spPr>
            <a:xfrm>
              <a:off x="4964967" y="3765300"/>
              <a:ext cx="2565070" cy="2387600"/>
            </a:xfrm>
            <a:prstGeom prst="rect">
              <a:avLst/>
            </a:prstGeom>
          </p:spPr>
        </p:pic>
        <p:pic>
          <p:nvPicPr>
            <p:cNvPr id="10" name="図 9" descr="ビデオゲームのリモコン&#10;&#10;中程度の精度で自動的に生成された説明">
              <a:extLst>
                <a:ext uri="{FF2B5EF4-FFF2-40B4-BE49-F238E27FC236}">
                  <a16:creationId xmlns:a16="http://schemas.microsoft.com/office/drawing/2014/main" id="{33AFEFD6-2276-45C4-A299-8E5C4C1A2C35}"/>
                </a:ext>
              </a:extLst>
            </p:cNvPr>
            <p:cNvPicPr>
              <a:picLocks noChangeAspect="1"/>
            </p:cNvPicPr>
            <p:nvPr/>
          </p:nvPicPr>
          <p:blipFill rotWithShape="1">
            <a:blip r:embed="rId3" cstate="print">
              <a:alphaModFix amt="50000"/>
              <a:extLst>
                <a:ext uri="{28A0092B-C50C-407E-A947-70E740481C1C}">
                  <a14:useLocalDpi xmlns:a14="http://schemas.microsoft.com/office/drawing/2010/main" val="0"/>
                </a:ext>
              </a:extLst>
            </a:blip>
            <a:srcRect/>
            <a:stretch/>
          </p:blipFill>
          <p:spPr>
            <a:xfrm>
              <a:off x="4301205" y="3943086"/>
              <a:ext cx="2565070" cy="2387600"/>
            </a:xfrm>
            <a:prstGeom prst="rect">
              <a:avLst/>
            </a:prstGeom>
          </p:spPr>
        </p:pic>
        <p:pic>
          <p:nvPicPr>
            <p:cNvPr id="11" name="図 10" descr="ビデオゲームのリモコン&#10;&#10;中程度の精度で自動的に生成された説明">
              <a:extLst>
                <a:ext uri="{FF2B5EF4-FFF2-40B4-BE49-F238E27FC236}">
                  <a16:creationId xmlns:a16="http://schemas.microsoft.com/office/drawing/2014/main" id="{B1863DF3-5B08-4763-8717-8EB28E66331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682432" y="4120872"/>
              <a:ext cx="2565070" cy="2387600"/>
            </a:xfrm>
            <a:prstGeom prst="rect">
              <a:avLst/>
            </a:prstGeom>
          </p:spPr>
        </p:pic>
      </p:grpSp>
      <p:pic>
        <p:nvPicPr>
          <p:cNvPr id="12" name="図 11" descr="暗い, 部屋, テレビ, 画面 が含まれている画像&#10;&#10;自動的に生成された説明">
            <a:extLst>
              <a:ext uri="{FF2B5EF4-FFF2-40B4-BE49-F238E27FC236}">
                <a16:creationId xmlns:a16="http://schemas.microsoft.com/office/drawing/2014/main" id="{A8547106-C578-40F1-8040-18BFA1A4360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0519" y="774164"/>
            <a:ext cx="2735822" cy="1171383"/>
          </a:xfrm>
          <a:prstGeom prst="rect">
            <a:avLst/>
          </a:prstGeom>
        </p:spPr>
      </p:pic>
      <p:pic>
        <p:nvPicPr>
          <p:cNvPr id="13" name="図 12" descr="ダイアグラム&#10;&#10;自動的に生成された説明">
            <a:extLst>
              <a:ext uri="{FF2B5EF4-FFF2-40B4-BE49-F238E27FC236}">
                <a16:creationId xmlns:a16="http://schemas.microsoft.com/office/drawing/2014/main" id="{4FB6C780-7975-4184-BBE1-428AE57749F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8555" t="6737" r="4564" b="6737"/>
          <a:stretch/>
        </p:blipFill>
        <p:spPr>
          <a:xfrm>
            <a:off x="985028" y="2447661"/>
            <a:ext cx="2446805" cy="1632570"/>
          </a:xfrm>
          <a:prstGeom prst="rect">
            <a:avLst/>
          </a:prstGeom>
          <a:ln>
            <a:noFill/>
          </a:ln>
          <a:effectLst>
            <a:softEdge rad="12700"/>
          </a:effectLst>
        </p:spPr>
      </p:pic>
      <p:pic>
        <p:nvPicPr>
          <p:cNvPr id="14" name="図 13" descr="夜に光っている星の絵&#10;&#10;中程度の精度で自動的に生成された説明">
            <a:extLst>
              <a:ext uri="{FF2B5EF4-FFF2-40B4-BE49-F238E27FC236}">
                <a16:creationId xmlns:a16="http://schemas.microsoft.com/office/drawing/2014/main" id="{9B2DF107-C5B4-4299-B4EB-04A52E55C0C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5684"/>
          <a:stretch/>
        </p:blipFill>
        <p:spPr>
          <a:xfrm>
            <a:off x="749961" y="4303766"/>
            <a:ext cx="2847679" cy="1675977"/>
          </a:xfrm>
          <a:prstGeom prst="rect">
            <a:avLst/>
          </a:prstGeom>
        </p:spPr>
      </p:pic>
    </p:spTree>
    <p:extLst>
      <p:ext uri="{BB962C8B-B14F-4D97-AF65-F5344CB8AC3E}">
        <p14:creationId xmlns:p14="http://schemas.microsoft.com/office/powerpoint/2010/main" val="3896036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C8D6E7-4D73-483D-AC8E-196533B3CC7D}"/>
              </a:ext>
            </a:extLst>
          </p:cNvPr>
          <p:cNvSpPr>
            <a:spLocks noGrp="1"/>
          </p:cNvSpPr>
          <p:nvPr>
            <p:ph type="title"/>
          </p:nvPr>
        </p:nvSpPr>
        <p:spPr/>
        <p:txBody>
          <a:bodyPr/>
          <a:lstStyle/>
          <a:p>
            <a:r>
              <a:rPr kumimoji="1" lang="ja-JP" altLang="en-US" dirty="0"/>
              <a:t>探してみよう</a:t>
            </a:r>
          </a:p>
        </p:txBody>
      </p:sp>
      <p:graphicFrame>
        <p:nvGraphicFramePr>
          <p:cNvPr id="5" name="表 5">
            <a:extLst>
              <a:ext uri="{FF2B5EF4-FFF2-40B4-BE49-F238E27FC236}">
                <a16:creationId xmlns:a16="http://schemas.microsoft.com/office/drawing/2014/main" id="{89A4DAF4-71B1-409E-B6E0-14784AC35531}"/>
              </a:ext>
            </a:extLst>
          </p:cNvPr>
          <p:cNvGraphicFramePr>
            <a:graphicFrameLocks noGrp="1"/>
          </p:cNvGraphicFramePr>
          <p:nvPr>
            <p:ph idx="1"/>
            <p:extLst>
              <p:ext uri="{D42A27DB-BD31-4B8C-83A1-F6EECF244321}">
                <p14:modId xmlns:p14="http://schemas.microsoft.com/office/powerpoint/2010/main" val="916734161"/>
              </p:ext>
            </p:extLst>
          </p:nvPr>
        </p:nvGraphicFramePr>
        <p:xfrm>
          <a:off x="838200" y="1936750"/>
          <a:ext cx="10515600" cy="4246968"/>
        </p:xfrm>
        <a:graphic>
          <a:graphicData uri="http://schemas.openxmlformats.org/drawingml/2006/table">
            <a:tbl>
              <a:tblPr firstRow="1" bandRow="1">
                <a:tableStyleId>{5940675A-B579-460E-94D1-54222C63F5DA}</a:tableStyleId>
              </a:tblPr>
              <a:tblGrid>
                <a:gridCol w="1544782">
                  <a:extLst>
                    <a:ext uri="{9D8B030D-6E8A-4147-A177-3AD203B41FA5}">
                      <a16:colId xmlns:a16="http://schemas.microsoft.com/office/drawing/2014/main" val="1866987611"/>
                    </a:ext>
                  </a:extLst>
                </a:gridCol>
                <a:gridCol w="1791854">
                  <a:extLst>
                    <a:ext uri="{9D8B030D-6E8A-4147-A177-3AD203B41FA5}">
                      <a16:colId xmlns:a16="http://schemas.microsoft.com/office/drawing/2014/main" val="2399800089"/>
                    </a:ext>
                  </a:extLst>
                </a:gridCol>
                <a:gridCol w="4922982">
                  <a:extLst>
                    <a:ext uri="{9D8B030D-6E8A-4147-A177-3AD203B41FA5}">
                      <a16:colId xmlns:a16="http://schemas.microsoft.com/office/drawing/2014/main" val="2906066511"/>
                    </a:ext>
                  </a:extLst>
                </a:gridCol>
                <a:gridCol w="2255982">
                  <a:extLst>
                    <a:ext uri="{9D8B030D-6E8A-4147-A177-3AD203B41FA5}">
                      <a16:colId xmlns:a16="http://schemas.microsoft.com/office/drawing/2014/main" val="1829024152"/>
                    </a:ext>
                  </a:extLst>
                </a:gridCol>
              </a:tblGrid>
              <a:tr h="389990">
                <a:tc>
                  <a:txBody>
                    <a:bodyPr/>
                    <a:lstStyle/>
                    <a:p>
                      <a:pPr algn="ctr"/>
                      <a:r>
                        <a:rPr kumimoji="1" lang="ja-JP" altLang="en-US" sz="1400" dirty="0">
                          <a:latin typeface="+mn-ea"/>
                          <a:ea typeface="+mn-ea"/>
                        </a:rPr>
                        <a:t>身の回りの機器</a:t>
                      </a:r>
                    </a:p>
                  </a:txBody>
                  <a:tcPr anchor="ctr">
                    <a:solidFill>
                      <a:srgbClr val="FFCCCC"/>
                    </a:solidFill>
                  </a:tcPr>
                </a:tc>
                <a:tc>
                  <a:txBody>
                    <a:bodyPr/>
                    <a:lstStyle/>
                    <a:p>
                      <a:pPr algn="ctr"/>
                      <a:r>
                        <a:rPr kumimoji="1" lang="ja-JP" altLang="en-US" sz="1400" dirty="0">
                          <a:latin typeface="+mn-ea"/>
                          <a:ea typeface="+mn-ea"/>
                        </a:rPr>
                        <a:t>使われてる場所</a:t>
                      </a:r>
                    </a:p>
                  </a:txBody>
                  <a:tcPr anchor="ctr">
                    <a:solidFill>
                      <a:srgbClr val="FFCCCC"/>
                    </a:solidFill>
                  </a:tcPr>
                </a:tc>
                <a:tc>
                  <a:txBody>
                    <a:bodyPr/>
                    <a:lstStyle/>
                    <a:p>
                      <a:pPr algn="ctr"/>
                      <a:r>
                        <a:rPr kumimoji="1" lang="ja-JP" altLang="en-US" sz="1400" dirty="0">
                          <a:latin typeface="+mn-ea"/>
                          <a:ea typeface="+mn-ea"/>
                        </a:rPr>
                        <a:t>動き</a:t>
                      </a:r>
                    </a:p>
                  </a:txBody>
                  <a:tcPr anchor="ctr">
                    <a:solidFill>
                      <a:srgbClr val="FFCCCC"/>
                    </a:solidFill>
                  </a:tcPr>
                </a:tc>
                <a:tc>
                  <a:txBody>
                    <a:bodyPr/>
                    <a:lstStyle/>
                    <a:p>
                      <a:pPr algn="ctr"/>
                      <a:r>
                        <a:rPr kumimoji="1" lang="ja-JP" altLang="en-US" sz="1400" dirty="0">
                          <a:latin typeface="+mn-ea"/>
                          <a:ea typeface="+mn-ea"/>
                        </a:rPr>
                        <a:t>使っている機構</a:t>
                      </a:r>
                    </a:p>
                  </a:txBody>
                  <a:tcPr anchor="ctr">
                    <a:solidFill>
                      <a:srgbClr val="FFCCCC"/>
                    </a:solidFill>
                  </a:tcPr>
                </a:tc>
                <a:extLst>
                  <a:ext uri="{0D108BD9-81ED-4DB2-BD59-A6C34878D82A}">
                    <a16:rowId xmlns:a16="http://schemas.microsoft.com/office/drawing/2014/main" val="1546874210"/>
                  </a:ext>
                </a:extLst>
              </a:tr>
              <a:tr h="561135">
                <a:tc>
                  <a:txBody>
                    <a:bodyPr/>
                    <a:lstStyle/>
                    <a:p>
                      <a:r>
                        <a:rPr kumimoji="1" lang="ja-JP" altLang="en-US" sz="1400" dirty="0">
                          <a:latin typeface="+mn-ea"/>
                          <a:ea typeface="+mn-ea"/>
                        </a:rPr>
                        <a:t>電車</a:t>
                      </a:r>
                    </a:p>
                  </a:txBody>
                  <a:tcPr anchor="ctr"/>
                </a:tc>
                <a:tc>
                  <a:txBody>
                    <a:bodyPr/>
                    <a:lstStyle/>
                    <a:p>
                      <a:endParaRPr kumimoji="1" lang="ja-JP" altLang="en-US" sz="1400" dirty="0">
                        <a:latin typeface="+mn-ea"/>
                        <a:ea typeface="+mn-ea"/>
                      </a:endParaRPr>
                    </a:p>
                  </a:txBody>
                  <a:tcPr anchor="ctr"/>
                </a:tc>
                <a:tc>
                  <a:txBody>
                    <a:bodyPr/>
                    <a:lstStyle/>
                    <a:p>
                      <a:r>
                        <a:rPr kumimoji="1" lang="ja-JP" altLang="en-US" sz="1400" dirty="0">
                          <a:latin typeface="+mn-ea"/>
                          <a:ea typeface="+mn-ea"/>
                        </a:rPr>
                        <a:t>モーターの回転を車輪に伝える。</a:t>
                      </a:r>
                    </a:p>
                  </a:txBody>
                  <a:tcPr anchor="ctr"/>
                </a:tc>
                <a:tc>
                  <a:txBody>
                    <a:bodyPr/>
                    <a:lstStyle/>
                    <a:p>
                      <a:r>
                        <a:rPr kumimoji="1" lang="ja-JP" altLang="en-US" sz="1400" dirty="0">
                          <a:latin typeface="+mn-ea"/>
                          <a:ea typeface="+mn-ea"/>
                        </a:rPr>
                        <a:t>ギア</a:t>
                      </a:r>
                    </a:p>
                  </a:txBody>
                  <a:tcPr anchor="ctr"/>
                </a:tc>
                <a:extLst>
                  <a:ext uri="{0D108BD9-81ED-4DB2-BD59-A6C34878D82A}">
                    <a16:rowId xmlns:a16="http://schemas.microsoft.com/office/drawing/2014/main" val="4042528662"/>
                  </a:ext>
                </a:extLst>
              </a:tr>
              <a:tr h="515152">
                <a:tc rowSpan="2">
                  <a:txBody>
                    <a:bodyPr/>
                    <a:lstStyle/>
                    <a:p>
                      <a:r>
                        <a:rPr kumimoji="1" lang="ja-JP" altLang="en-US" sz="1400" dirty="0">
                          <a:latin typeface="+mn-ea"/>
                          <a:ea typeface="+mn-ea"/>
                        </a:rPr>
                        <a:t>自動車</a:t>
                      </a:r>
                    </a:p>
                  </a:txBody>
                  <a:tcPr anchor="ctr"/>
                </a:tc>
                <a:tc>
                  <a:txBody>
                    <a:bodyPr/>
                    <a:lstStyle/>
                    <a:p>
                      <a:r>
                        <a:rPr kumimoji="1" lang="ja-JP" altLang="en-US" sz="1400" dirty="0">
                          <a:latin typeface="+mn-ea"/>
                          <a:ea typeface="+mn-ea"/>
                        </a:rPr>
                        <a:t>タイヤ</a:t>
                      </a:r>
                    </a:p>
                  </a:txBody>
                  <a:tcPr anchor="ctr"/>
                </a:tc>
                <a:tc>
                  <a:txBody>
                    <a:bodyPr/>
                    <a:lstStyle/>
                    <a:p>
                      <a:r>
                        <a:rPr kumimoji="1" lang="ja-JP" altLang="en-US" sz="1400" dirty="0">
                          <a:latin typeface="+mn-ea"/>
                          <a:ea typeface="+mn-ea"/>
                        </a:rPr>
                        <a:t>エンジンの回転をタイヤに伝える</a:t>
                      </a:r>
                    </a:p>
                  </a:txBody>
                  <a:tcPr anchor="ctr"/>
                </a:tc>
                <a:tc>
                  <a:txBody>
                    <a:bodyPr/>
                    <a:lstStyle/>
                    <a:p>
                      <a:r>
                        <a:rPr kumimoji="1" lang="ja-JP" altLang="en-US" sz="1400" dirty="0">
                          <a:latin typeface="+mn-ea"/>
                          <a:ea typeface="+mn-ea"/>
                        </a:rPr>
                        <a:t>ギア、ベルト</a:t>
                      </a:r>
                    </a:p>
                  </a:txBody>
                  <a:tcPr anchor="ctr"/>
                </a:tc>
                <a:extLst>
                  <a:ext uri="{0D108BD9-81ED-4DB2-BD59-A6C34878D82A}">
                    <a16:rowId xmlns:a16="http://schemas.microsoft.com/office/drawing/2014/main" val="1021741642"/>
                  </a:ext>
                </a:extLst>
              </a:tr>
              <a:tr h="544918">
                <a:tc vMerge="1">
                  <a:txBody>
                    <a:bodyPr/>
                    <a:lstStyle/>
                    <a:p>
                      <a:endParaRPr kumimoji="1" lang="ja-JP" altLang="en-US" sz="1400" dirty="0"/>
                    </a:p>
                  </a:txBody>
                  <a:tcPr/>
                </a:tc>
                <a:tc>
                  <a:txBody>
                    <a:bodyPr/>
                    <a:lstStyle/>
                    <a:p>
                      <a:r>
                        <a:rPr kumimoji="1" lang="ja-JP" altLang="en-US" sz="1400" dirty="0">
                          <a:latin typeface="+mn-ea"/>
                          <a:ea typeface="+mn-ea"/>
                        </a:rPr>
                        <a:t>ステアリング</a:t>
                      </a:r>
                    </a:p>
                  </a:txBody>
                  <a:tcPr anchor="ctr"/>
                </a:tc>
                <a:tc>
                  <a:txBody>
                    <a:bodyPr/>
                    <a:lstStyle/>
                    <a:p>
                      <a:r>
                        <a:rPr kumimoji="1" lang="ja-JP" altLang="en-US" sz="1400" dirty="0">
                          <a:latin typeface="+mn-ea"/>
                          <a:ea typeface="+mn-ea"/>
                        </a:rPr>
                        <a:t>ステアリングの回転をタイヤに伝える。</a:t>
                      </a:r>
                      <a:endParaRPr kumimoji="1" lang="en-US" altLang="ja-JP" sz="1400" dirty="0">
                        <a:latin typeface="+mn-ea"/>
                        <a:ea typeface="+mn-ea"/>
                      </a:endParaRPr>
                    </a:p>
                    <a:p>
                      <a:r>
                        <a:rPr kumimoji="1" lang="ja-JP" altLang="en-US" sz="1400" dirty="0">
                          <a:latin typeface="+mn-ea"/>
                          <a:ea typeface="+mn-ea"/>
                        </a:rPr>
                        <a:t>回転の向きで、タイヤの向きを変える。</a:t>
                      </a:r>
                    </a:p>
                  </a:txBody>
                  <a:tcPr anchor="ctr"/>
                </a:tc>
                <a:tc>
                  <a:txBody>
                    <a:bodyPr/>
                    <a:lstStyle/>
                    <a:p>
                      <a:r>
                        <a:rPr kumimoji="1" lang="ja-JP" altLang="en-US" sz="1400" dirty="0">
                          <a:latin typeface="+mn-ea"/>
                          <a:ea typeface="+mn-ea"/>
                        </a:rPr>
                        <a:t>ギア</a:t>
                      </a:r>
                    </a:p>
                  </a:txBody>
                  <a:tcPr anchor="ctr"/>
                </a:tc>
                <a:extLst>
                  <a:ext uri="{0D108BD9-81ED-4DB2-BD59-A6C34878D82A}">
                    <a16:rowId xmlns:a16="http://schemas.microsoft.com/office/drawing/2014/main" val="1899377531"/>
                  </a:ext>
                </a:extLst>
              </a:tr>
              <a:tr h="634211">
                <a:tc>
                  <a:txBody>
                    <a:bodyPr/>
                    <a:lstStyle/>
                    <a:p>
                      <a:r>
                        <a:rPr kumimoji="1" lang="ja-JP" altLang="en-US" sz="1400" dirty="0">
                          <a:latin typeface="+mn-ea"/>
                          <a:ea typeface="+mn-ea"/>
                        </a:rPr>
                        <a:t>ロボット</a:t>
                      </a:r>
                    </a:p>
                  </a:txBody>
                  <a:tcPr anchor="ctr"/>
                </a:tc>
                <a:tc>
                  <a:txBody>
                    <a:bodyPr/>
                    <a:lstStyle/>
                    <a:p>
                      <a:r>
                        <a:rPr kumimoji="1" lang="ja-JP" altLang="en-US" sz="1400" dirty="0">
                          <a:latin typeface="+mn-ea"/>
                          <a:ea typeface="+mn-ea"/>
                        </a:rPr>
                        <a:t>指、腕、脚など</a:t>
                      </a:r>
                    </a:p>
                  </a:txBody>
                  <a:tcPr anchor="ctr"/>
                </a:tc>
                <a:tc>
                  <a:txBody>
                    <a:bodyPr/>
                    <a:lstStyle/>
                    <a:p>
                      <a:r>
                        <a:rPr kumimoji="1" lang="ja-JP" altLang="en-US" sz="1400" dirty="0">
                          <a:latin typeface="+mn-ea"/>
                          <a:ea typeface="+mn-ea"/>
                        </a:rPr>
                        <a:t>モーターの回転を、曲げる、伸ばすなどの動きに変える。</a:t>
                      </a:r>
                    </a:p>
                  </a:txBody>
                  <a:tcPr anchor="ctr"/>
                </a:tc>
                <a:tc>
                  <a:txBody>
                    <a:bodyPr/>
                    <a:lstStyle/>
                    <a:p>
                      <a:r>
                        <a:rPr kumimoji="1" lang="ja-JP" altLang="en-US" sz="1400" dirty="0">
                          <a:latin typeface="+mn-ea"/>
                          <a:ea typeface="+mn-ea"/>
                        </a:rPr>
                        <a:t>ギア、ベルト</a:t>
                      </a:r>
                    </a:p>
                  </a:txBody>
                  <a:tcPr anchor="ctr"/>
                </a:tc>
                <a:extLst>
                  <a:ext uri="{0D108BD9-81ED-4DB2-BD59-A6C34878D82A}">
                    <a16:rowId xmlns:a16="http://schemas.microsoft.com/office/drawing/2014/main" val="3684716464"/>
                  </a:ext>
                </a:extLst>
              </a:tr>
              <a:tr h="560945">
                <a:tc rowSpan="2">
                  <a:txBody>
                    <a:bodyPr/>
                    <a:lstStyle/>
                    <a:p>
                      <a:r>
                        <a:rPr kumimoji="1" lang="ja-JP" altLang="en-US" sz="1400" dirty="0">
                          <a:latin typeface="+mn-ea"/>
                          <a:ea typeface="+mn-ea"/>
                        </a:rPr>
                        <a:t>自転車</a:t>
                      </a:r>
                    </a:p>
                  </a:txBody>
                  <a:tcPr anchor="ctr"/>
                </a:tc>
                <a:tc>
                  <a:txBody>
                    <a:bodyPr/>
                    <a:lstStyle/>
                    <a:p>
                      <a:r>
                        <a:rPr kumimoji="1" lang="ja-JP" altLang="en-US" sz="1400" dirty="0">
                          <a:latin typeface="+mn-ea"/>
                          <a:ea typeface="+mn-ea"/>
                        </a:rPr>
                        <a:t>タイヤ</a:t>
                      </a:r>
                    </a:p>
                  </a:txBody>
                  <a:tcPr anchor="ctr"/>
                </a:tc>
                <a:tc>
                  <a:txBody>
                    <a:bodyPr/>
                    <a:lstStyle/>
                    <a:p>
                      <a:r>
                        <a:rPr kumimoji="1" lang="ja-JP" altLang="en-US" sz="1400" dirty="0">
                          <a:latin typeface="+mn-ea"/>
                          <a:ea typeface="+mn-ea"/>
                        </a:rPr>
                        <a:t>ペダルの回転をタイヤに伝える。</a:t>
                      </a:r>
                    </a:p>
                  </a:txBody>
                  <a:tcPr anchor="ctr"/>
                </a:tc>
                <a:tc>
                  <a:txBody>
                    <a:bodyPr/>
                    <a:lstStyle/>
                    <a:p>
                      <a:r>
                        <a:rPr kumimoji="1" lang="ja-JP" altLang="en-US" sz="1400" dirty="0">
                          <a:latin typeface="+mn-ea"/>
                          <a:ea typeface="+mn-ea"/>
                        </a:rPr>
                        <a:t>ギア、チェーン</a:t>
                      </a:r>
                    </a:p>
                  </a:txBody>
                  <a:tcPr anchor="ctr"/>
                </a:tc>
                <a:extLst>
                  <a:ext uri="{0D108BD9-81ED-4DB2-BD59-A6C34878D82A}">
                    <a16:rowId xmlns:a16="http://schemas.microsoft.com/office/drawing/2014/main" val="1092961976"/>
                  </a:ext>
                </a:extLst>
              </a:tr>
              <a:tr h="495699">
                <a:tc vMerge="1">
                  <a:txBody>
                    <a:bodyPr/>
                    <a:lstStyle/>
                    <a:p>
                      <a:endParaRPr kumimoji="1" lang="ja-JP" altLang="en-US" sz="1400" dirty="0"/>
                    </a:p>
                  </a:txBody>
                  <a:tcPr/>
                </a:tc>
                <a:tc>
                  <a:txBody>
                    <a:bodyPr/>
                    <a:lstStyle/>
                    <a:p>
                      <a:r>
                        <a:rPr kumimoji="1" lang="ja-JP" altLang="en-US" sz="1400" dirty="0">
                          <a:latin typeface="+mn-ea"/>
                          <a:ea typeface="+mn-ea"/>
                        </a:rPr>
                        <a:t>発電機</a:t>
                      </a:r>
                    </a:p>
                  </a:txBody>
                  <a:tcPr anchor="ctr"/>
                </a:tc>
                <a:tc>
                  <a:txBody>
                    <a:bodyPr/>
                    <a:lstStyle/>
                    <a:p>
                      <a:r>
                        <a:rPr kumimoji="1" lang="ja-JP" altLang="en-US" sz="1400" dirty="0">
                          <a:latin typeface="+mn-ea"/>
                          <a:ea typeface="+mn-ea"/>
                        </a:rPr>
                        <a:t>タイヤの回転を発電機に伝える。</a:t>
                      </a:r>
                    </a:p>
                  </a:txBody>
                  <a:tcPr anchor="ctr"/>
                </a:tc>
                <a:tc>
                  <a:txBody>
                    <a:bodyPr/>
                    <a:lstStyle/>
                    <a:p>
                      <a:r>
                        <a:rPr kumimoji="1" lang="ja-JP" altLang="en-US" sz="1400" dirty="0">
                          <a:latin typeface="+mn-ea"/>
                          <a:ea typeface="+mn-ea"/>
                        </a:rPr>
                        <a:t>摩擦車</a:t>
                      </a:r>
                    </a:p>
                  </a:txBody>
                  <a:tcPr anchor="ctr"/>
                </a:tc>
                <a:extLst>
                  <a:ext uri="{0D108BD9-81ED-4DB2-BD59-A6C34878D82A}">
                    <a16:rowId xmlns:a16="http://schemas.microsoft.com/office/drawing/2014/main" val="59292383"/>
                  </a:ext>
                </a:extLst>
              </a:tr>
              <a:tr h="544918">
                <a:tc>
                  <a:txBody>
                    <a:bodyPr/>
                    <a:lstStyle/>
                    <a:p>
                      <a:r>
                        <a:rPr kumimoji="1" lang="ja-JP" altLang="en-US" sz="1400" dirty="0">
                          <a:latin typeface="+mn-ea"/>
                          <a:ea typeface="+mn-ea"/>
                        </a:rPr>
                        <a:t>電動工具</a:t>
                      </a:r>
                    </a:p>
                  </a:txBody>
                  <a:tcPr anchor="ctr"/>
                </a:tc>
                <a:tc>
                  <a:txBody>
                    <a:bodyPr/>
                    <a:lstStyle/>
                    <a:p>
                      <a:endParaRPr kumimoji="1" lang="ja-JP" altLang="en-US" sz="1400">
                        <a:latin typeface="+mn-ea"/>
                        <a:ea typeface="+mn-ea"/>
                      </a:endParaRPr>
                    </a:p>
                  </a:txBody>
                  <a:tcPr anchor="ctr"/>
                </a:tc>
                <a:tc>
                  <a:txBody>
                    <a:bodyPr/>
                    <a:lstStyle/>
                    <a:p>
                      <a:r>
                        <a:rPr kumimoji="1" lang="ja-JP" altLang="en-US" sz="1400" dirty="0">
                          <a:latin typeface="+mn-ea"/>
                          <a:ea typeface="+mn-ea"/>
                        </a:rPr>
                        <a:t>工具に取り付けた先端のドライバーなどに、モーターの回転する力を大きくして伝える。</a:t>
                      </a:r>
                      <a:endParaRPr kumimoji="1" lang="en-US" altLang="ja-JP" sz="1400" dirty="0">
                        <a:latin typeface="+mn-ea"/>
                        <a:ea typeface="+mn-ea"/>
                      </a:endParaRPr>
                    </a:p>
                  </a:txBody>
                  <a:tcPr anchor="ctr"/>
                </a:tc>
                <a:tc>
                  <a:txBody>
                    <a:bodyPr/>
                    <a:lstStyle/>
                    <a:p>
                      <a:r>
                        <a:rPr kumimoji="1" lang="ja-JP" altLang="en-US" sz="1400" dirty="0">
                          <a:latin typeface="+mn-ea"/>
                          <a:ea typeface="+mn-ea"/>
                        </a:rPr>
                        <a:t>ギア</a:t>
                      </a:r>
                    </a:p>
                  </a:txBody>
                  <a:tcPr anchor="ctr"/>
                </a:tc>
                <a:extLst>
                  <a:ext uri="{0D108BD9-81ED-4DB2-BD59-A6C34878D82A}">
                    <a16:rowId xmlns:a16="http://schemas.microsoft.com/office/drawing/2014/main" val="2874376992"/>
                  </a:ext>
                </a:extLst>
              </a:tr>
            </a:tbl>
          </a:graphicData>
        </a:graphic>
      </p:graphicFrame>
      <p:sp>
        <p:nvSpPr>
          <p:cNvPr id="4" name="スライド番号プレースホルダー 3">
            <a:extLst>
              <a:ext uri="{FF2B5EF4-FFF2-40B4-BE49-F238E27FC236}">
                <a16:creationId xmlns:a16="http://schemas.microsoft.com/office/drawing/2014/main" id="{688EC471-F572-46D4-B04B-AFE5D44D2237}"/>
              </a:ext>
            </a:extLst>
          </p:cNvPr>
          <p:cNvSpPr>
            <a:spLocks noGrp="1"/>
          </p:cNvSpPr>
          <p:nvPr>
            <p:ph type="sldNum" sz="quarter" idx="12"/>
          </p:nvPr>
        </p:nvSpPr>
        <p:spPr/>
        <p:txBody>
          <a:bodyPr/>
          <a:lstStyle/>
          <a:p>
            <a:fld id="{8B4C719E-7852-4BEC-83AA-157AE4C29AF4}" type="slidenum">
              <a:rPr kumimoji="1" lang="ja-JP" altLang="en-US" smtClean="0"/>
              <a:t>9</a:t>
            </a:fld>
            <a:endParaRPr kumimoji="1" lang="ja-JP" altLang="en-US"/>
          </a:p>
        </p:txBody>
      </p:sp>
      <p:sp>
        <p:nvSpPr>
          <p:cNvPr id="6" name="コンテンツ プレースホルダー 2">
            <a:extLst>
              <a:ext uri="{FF2B5EF4-FFF2-40B4-BE49-F238E27FC236}">
                <a16:creationId xmlns:a16="http://schemas.microsoft.com/office/drawing/2014/main" id="{D87CB836-CDC1-4B7E-8441-016E63F4CA48}"/>
              </a:ext>
            </a:extLst>
          </p:cNvPr>
          <p:cNvSpPr txBox="1">
            <a:spLocks/>
          </p:cNvSpPr>
          <p:nvPr/>
        </p:nvSpPr>
        <p:spPr>
          <a:xfrm>
            <a:off x="838200" y="1447209"/>
            <a:ext cx="6215442" cy="40322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400" dirty="0">
                <a:latin typeface="+mn-ea"/>
                <a:cs typeface="Meiryo UI" panose="020B0604030504040204" pitchFamily="50" charset="-128"/>
              </a:rPr>
              <a:t>身の回りの回転伝達機構を探してみよう。</a:t>
            </a:r>
            <a:endParaRPr lang="en-US" altLang="ja-JP" sz="2400" dirty="0">
              <a:latin typeface="+mn-ea"/>
              <a:cs typeface="Meiryo UI" panose="020B0604030504040204" pitchFamily="50" charset="-128"/>
            </a:endParaRPr>
          </a:p>
        </p:txBody>
      </p:sp>
    </p:spTree>
    <p:extLst>
      <p:ext uri="{BB962C8B-B14F-4D97-AF65-F5344CB8AC3E}">
        <p14:creationId xmlns:p14="http://schemas.microsoft.com/office/powerpoint/2010/main" val="20470896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A360BD-6C60-4D29-A1A1-43268A6D9B4C}"/>
              </a:ext>
            </a:extLst>
          </p:cNvPr>
          <p:cNvSpPr>
            <a:spLocks noGrp="1"/>
          </p:cNvSpPr>
          <p:nvPr>
            <p:ph type="title"/>
          </p:nvPr>
        </p:nvSpPr>
        <p:spPr/>
        <p:txBody>
          <a:bodyPr/>
          <a:lstStyle/>
          <a:p>
            <a:r>
              <a:rPr lang="ja-JP" altLang="en-US" dirty="0"/>
              <a:t>調べてみよう</a:t>
            </a:r>
            <a:endParaRPr kumimoji="1" lang="ja-JP" altLang="en-US" dirty="0"/>
          </a:p>
        </p:txBody>
      </p:sp>
      <p:sp>
        <p:nvSpPr>
          <p:cNvPr id="4" name="スライド番号プレースホルダー 3">
            <a:extLst>
              <a:ext uri="{FF2B5EF4-FFF2-40B4-BE49-F238E27FC236}">
                <a16:creationId xmlns:a16="http://schemas.microsoft.com/office/drawing/2014/main" id="{BDCA6F46-3453-43A9-8F9A-1D0C6A0FE3E3}"/>
              </a:ext>
            </a:extLst>
          </p:cNvPr>
          <p:cNvSpPr>
            <a:spLocks noGrp="1"/>
          </p:cNvSpPr>
          <p:nvPr>
            <p:ph type="sldNum" sz="quarter" idx="12"/>
          </p:nvPr>
        </p:nvSpPr>
        <p:spPr/>
        <p:txBody>
          <a:bodyPr/>
          <a:lstStyle/>
          <a:p>
            <a:fld id="{8B4C719E-7852-4BEC-83AA-157AE4C29AF4}" type="slidenum">
              <a:rPr kumimoji="1" lang="ja-JP" altLang="en-US" smtClean="0"/>
              <a:t>10</a:t>
            </a:fld>
            <a:endParaRPr kumimoji="1" lang="ja-JP" altLang="en-US"/>
          </a:p>
        </p:txBody>
      </p:sp>
      <p:pic>
        <p:nvPicPr>
          <p:cNvPr id="5" name="図 4" descr="図形, 円&#10;&#10;自動的に生成された説明">
            <a:extLst>
              <a:ext uri="{FF2B5EF4-FFF2-40B4-BE49-F238E27FC236}">
                <a16:creationId xmlns:a16="http://schemas.microsoft.com/office/drawing/2014/main" id="{4644CC86-947B-4B70-9D9E-0763AAB60BD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11617" y="3429000"/>
            <a:ext cx="1200122" cy="1476693"/>
          </a:xfrm>
          <a:prstGeom prst="rect">
            <a:avLst/>
          </a:prstGeom>
        </p:spPr>
      </p:pic>
      <p:sp>
        <p:nvSpPr>
          <p:cNvPr id="6" name="コンテンツ プレースホルダー 2">
            <a:extLst>
              <a:ext uri="{FF2B5EF4-FFF2-40B4-BE49-F238E27FC236}">
                <a16:creationId xmlns:a16="http://schemas.microsoft.com/office/drawing/2014/main" id="{FE00628C-044D-48CD-B771-BA12A0D0692D}"/>
              </a:ext>
            </a:extLst>
          </p:cNvPr>
          <p:cNvSpPr txBox="1">
            <a:spLocks/>
          </p:cNvSpPr>
          <p:nvPr/>
        </p:nvSpPr>
        <p:spPr>
          <a:xfrm>
            <a:off x="1429271" y="2758427"/>
            <a:ext cx="6215442" cy="40322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400" dirty="0">
                <a:latin typeface="+mn-ea"/>
                <a:cs typeface="Meiryo UI" panose="020B0604030504040204" pitchFamily="50" charset="-128"/>
              </a:rPr>
              <a:t>摩擦車</a:t>
            </a:r>
            <a:endParaRPr lang="en-US" altLang="ja-JP" sz="2400" dirty="0">
              <a:latin typeface="+mn-ea"/>
              <a:cs typeface="Meiryo UI" panose="020B0604030504040204" pitchFamily="50" charset="-128"/>
            </a:endParaRPr>
          </a:p>
        </p:txBody>
      </p:sp>
      <p:sp>
        <p:nvSpPr>
          <p:cNvPr id="7" name="角丸四角形 19">
            <a:extLst>
              <a:ext uri="{FF2B5EF4-FFF2-40B4-BE49-F238E27FC236}">
                <a16:creationId xmlns:a16="http://schemas.microsoft.com/office/drawing/2014/main" id="{F2DFF514-6868-4C3E-BF9B-48901593ED0B}"/>
              </a:ext>
            </a:extLst>
          </p:cNvPr>
          <p:cNvSpPr/>
          <p:nvPr/>
        </p:nvSpPr>
        <p:spPr>
          <a:xfrm>
            <a:off x="6896385" y="1614616"/>
            <a:ext cx="4457415" cy="4599694"/>
          </a:xfrm>
          <a:prstGeom prst="roundRect">
            <a:avLst>
              <a:gd name="adj" fmla="val 5941"/>
            </a:avLst>
          </a:prstGeom>
          <a:noFill/>
          <a:ln w="28575">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8" name="小波 7">
            <a:extLst>
              <a:ext uri="{FF2B5EF4-FFF2-40B4-BE49-F238E27FC236}">
                <a16:creationId xmlns:a16="http://schemas.microsoft.com/office/drawing/2014/main" id="{5E2D97D8-C43E-426E-9FE5-D8C8BBA06B45}"/>
              </a:ext>
            </a:extLst>
          </p:cNvPr>
          <p:cNvSpPr/>
          <p:nvPr/>
        </p:nvSpPr>
        <p:spPr>
          <a:xfrm>
            <a:off x="7135002" y="1712242"/>
            <a:ext cx="857765" cy="412506"/>
          </a:xfrm>
          <a:prstGeom prst="doubleWave">
            <a:avLst/>
          </a:prstGeom>
          <a:solidFill>
            <a:srgbClr val="FFCCCC"/>
          </a:solidFill>
        </p:spPr>
        <p:style>
          <a:lnRef idx="1">
            <a:schemeClr val="accent5"/>
          </a:lnRef>
          <a:fillRef idx="3">
            <a:schemeClr val="accent5"/>
          </a:fillRef>
          <a:effectRef idx="2">
            <a:schemeClr val="accent5"/>
          </a:effectRef>
          <a:fontRef idx="minor">
            <a:schemeClr val="lt1"/>
          </a:fontRef>
        </p:style>
        <p:txBody>
          <a:bodyPr rtlCol="0" anchor="ctr"/>
          <a:lstStyle/>
          <a:p>
            <a:pPr algn="ctr"/>
            <a:r>
              <a:rPr lang="ja-JP" altLang="en-US" sz="1600" dirty="0">
                <a:solidFill>
                  <a:schemeClr val="tx1"/>
                </a:solidFill>
                <a:latin typeface="+mn-ea"/>
                <a:cs typeface="Meiryo UI" panose="020B0604030504040204" pitchFamily="50" charset="-128"/>
              </a:rPr>
              <a:t>発展</a:t>
            </a:r>
            <a:endParaRPr kumimoji="1" lang="ja-JP" altLang="en-US" sz="1600" dirty="0">
              <a:solidFill>
                <a:schemeClr val="tx1"/>
              </a:solidFill>
              <a:latin typeface="+mn-ea"/>
              <a:cs typeface="Meiryo UI" panose="020B0604030504040204" pitchFamily="50" charset="-128"/>
            </a:endParaRPr>
          </a:p>
        </p:txBody>
      </p:sp>
      <p:sp>
        <p:nvSpPr>
          <p:cNvPr id="9" name="コンテンツ プレースホルダー 2">
            <a:extLst>
              <a:ext uri="{FF2B5EF4-FFF2-40B4-BE49-F238E27FC236}">
                <a16:creationId xmlns:a16="http://schemas.microsoft.com/office/drawing/2014/main" id="{ACE5CCE7-4EF1-4554-957C-E8F3A0C354BF}"/>
              </a:ext>
            </a:extLst>
          </p:cNvPr>
          <p:cNvSpPr txBox="1">
            <a:spLocks/>
          </p:cNvSpPr>
          <p:nvPr/>
        </p:nvSpPr>
        <p:spPr>
          <a:xfrm>
            <a:off x="7245969" y="2268219"/>
            <a:ext cx="3790220" cy="24264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n-ea"/>
                <a:cs typeface="Meiryo UI" panose="020B0604030504040204" pitchFamily="50" charset="-128"/>
              </a:rPr>
              <a:t>速度伝達比を計算してみよう。</a:t>
            </a:r>
            <a:endParaRPr lang="en-US" altLang="ja-JP" sz="1400" dirty="0">
              <a:latin typeface="+mn-ea"/>
              <a:cs typeface="Meiryo UI" panose="020B0604030504040204" pitchFamily="50" charset="-128"/>
            </a:endParaRPr>
          </a:p>
        </p:txBody>
      </p:sp>
      <p:grpSp>
        <p:nvGrpSpPr>
          <p:cNvPr id="10" name="グループ化 9">
            <a:extLst>
              <a:ext uri="{FF2B5EF4-FFF2-40B4-BE49-F238E27FC236}">
                <a16:creationId xmlns:a16="http://schemas.microsoft.com/office/drawing/2014/main" id="{75FB1BCF-B052-40AF-B05D-161ABCE8B512}"/>
              </a:ext>
            </a:extLst>
          </p:cNvPr>
          <p:cNvGrpSpPr/>
          <p:nvPr/>
        </p:nvGrpSpPr>
        <p:grpSpPr>
          <a:xfrm>
            <a:off x="6896385" y="2637653"/>
            <a:ext cx="4340101" cy="517546"/>
            <a:chOff x="990348" y="5676682"/>
            <a:chExt cx="4340101" cy="517546"/>
          </a:xfrm>
        </p:grpSpPr>
        <p:sp>
          <p:nvSpPr>
            <p:cNvPr id="11" name="コンテンツ プレースホルダー 2">
              <a:extLst>
                <a:ext uri="{FF2B5EF4-FFF2-40B4-BE49-F238E27FC236}">
                  <a16:creationId xmlns:a16="http://schemas.microsoft.com/office/drawing/2014/main" id="{E5651D5B-7595-4B37-BF2B-114C3973470F}"/>
                </a:ext>
              </a:extLst>
            </p:cNvPr>
            <p:cNvSpPr txBox="1">
              <a:spLocks/>
            </p:cNvSpPr>
            <p:nvPr/>
          </p:nvSpPr>
          <p:spPr>
            <a:xfrm>
              <a:off x="990348" y="5832927"/>
              <a:ext cx="1096382" cy="20561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200" dirty="0">
                  <a:latin typeface="+mn-ea"/>
                  <a:cs typeface="Meiryo UI" panose="020B0604030504040204" pitchFamily="50" charset="-128"/>
                </a:rPr>
                <a:t>速度伝達比</a:t>
              </a:r>
              <a:endParaRPr lang="en-US" altLang="ja-JP" sz="1200" dirty="0">
                <a:latin typeface="+mn-ea"/>
                <a:cs typeface="Meiryo UI" panose="020B0604030504040204" pitchFamily="50" charset="-128"/>
              </a:endParaRPr>
            </a:p>
          </p:txBody>
        </p:sp>
        <p:sp>
          <p:nvSpPr>
            <p:cNvPr id="12" name="コンテンツ プレースホルダー 2">
              <a:extLst>
                <a:ext uri="{FF2B5EF4-FFF2-40B4-BE49-F238E27FC236}">
                  <a16:creationId xmlns:a16="http://schemas.microsoft.com/office/drawing/2014/main" id="{F434A345-D3E2-4F62-B400-BC7FF4F1088D}"/>
                </a:ext>
              </a:extLst>
            </p:cNvPr>
            <p:cNvSpPr txBox="1">
              <a:spLocks/>
            </p:cNvSpPr>
            <p:nvPr/>
          </p:nvSpPr>
          <p:spPr>
            <a:xfrm>
              <a:off x="1927523" y="5816223"/>
              <a:ext cx="360492" cy="29045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200" dirty="0">
                  <a:latin typeface="+mn-ea"/>
                  <a:cs typeface="Meiryo UI" panose="020B0604030504040204" pitchFamily="50" charset="-128"/>
                </a:rPr>
                <a:t>＝</a:t>
              </a:r>
              <a:endParaRPr lang="en-US" altLang="ja-JP" sz="1200" dirty="0">
                <a:latin typeface="+mn-ea"/>
                <a:cs typeface="Meiryo UI" panose="020B0604030504040204" pitchFamily="50" charset="-128"/>
              </a:endParaRPr>
            </a:p>
          </p:txBody>
        </p:sp>
        <p:sp>
          <p:nvSpPr>
            <p:cNvPr id="13" name="コンテンツ プレースホルダー 2">
              <a:extLst>
                <a:ext uri="{FF2B5EF4-FFF2-40B4-BE49-F238E27FC236}">
                  <a16:creationId xmlns:a16="http://schemas.microsoft.com/office/drawing/2014/main" id="{17250F4B-D7E9-4957-A270-CCB7EFA7AF70}"/>
                </a:ext>
              </a:extLst>
            </p:cNvPr>
            <p:cNvSpPr txBox="1">
              <a:spLocks/>
            </p:cNvSpPr>
            <p:nvPr/>
          </p:nvSpPr>
          <p:spPr>
            <a:xfrm>
              <a:off x="3513342" y="5816223"/>
              <a:ext cx="360492" cy="29045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200" dirty="0">
                  <a:latin typeface="+mn-ea"/>
                  <a:cs typeface="Meiryo UI" panose="020B0604030504040204" pitchFamily="50" charset="-128"/>
                </a:rPr>
                <a:t>＝</a:t>
              </a:r>
              <a:endParaRPr lang="en-US" altLang="ja-JP" sz="1200" dirty="0">
                <a:latin typeface="+mn-ea"/>
                <a:cs typeface="Meiryo UI" panose="020B0604030504040204" pitchFamily="50" charset="-128"/>
              </a:endParaRPr>
            </a:p>
          </p:txBody>
        </p:sp>
        <p:grpSp>
          <p:nvGrpSpPr>
            <p:cNvPr id="14" name="グループ化 13">
              <a:extLst>
                <a:ext uri="{FF2B5EF4-FFF2-40B4-BE49-F238E27FC236}">
                  <a16:creationId xmlns:a16="http://schemas.microsoft.com/office/drawing/2014/main" id="{8BE6C3E9-F0E7-47B2-AFCA-891B4471ADDD}"/>
                </a:ext>
              </a:extLst>
            </p:cNvPr>
            <p:cNvGrpSpPr/>
            <p:nvPr/>
          </p:nvGrpSpPr>
          <p:grpSpPr>
            <a:xfrm>
              <a:off x="2204112" y="5677874"/>
              <a:ext cx="1515543" cy="516354"/>
              <a:chOff x="2204112" y="5677874"/>
              <a:chExt cx="1515543" cy="516354"/>
            </a:xfrm>
          </p:grpSpPr>
          <p:sp>
            <p:nvSpPr>
              <p:cNvPr id="19" name="コンテンツ プレースホルダー 2">
                <a:extLst>
                  <a:ext uri="{FF2B5EF4-FFF2-40B4-BE49-F238E27FC236}">
                    <a16:creationId xmlns:a16="http://schemas.microsoft.com/office/drawing/2014/main" id="{D3B946D1-97DD-47F9-A7CC-9E604A656D75}"/>
                  </a:ext>
                </a:extLst>
              </p:cNvPr>
              <p:cNvSpPr txBox="1">
                <a:spLocks/>
              </p:cNvSpPr>
              <p:nvPr/>
            </p:nvSpPr>
            <p:spPr>
              <a:xfrm>
                <a:off x="2204112" y="5677874"/>
                <a:ext cx="1515543" cy="21963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200" dirty="0">
                    <a:latin typeface="+mn-ea"/>
                    <a:cs typeface="Meiryo UI" panose="020B0604030504040204" pitchFamily="50" charset="-128"/>
                  </a:rPr>
                  <a:t>モーターの回転数</a:t>
                </a:r>
                <a:endParaRPr lang="en-US" altLang="ja-JP" sz="1200" dirty="0">
                  <a:latin typeface="+mn-ea"/>
                  <a:cs typeface="Meiryo UI" panose="020B0604030504040204" pitchFamily="50" charset="-128"/>
                </a:endParaRPr>
              </a:p>
            </p:txBody>
          </p:sp>
          <p:sp>
            <p:nvSpPr>
              <p:cNvPr id="20" name="コンテンツ プレースホルダー 2">
                <a:extLst>
                  <a:ext uri="{FF2B5EF4-FFF2-40B4-BE49-F238E27FC236}">
                    <a16:creationId xmlns:a16="http://schemas.microsoft.com/office/drawing/2014/main" id="{D29409F8-1917-4FE2-8D89-AFBDEFAA231B}"/>
                  </a:ext>
                </a:extLst>
              </p:cNvPr>
              <p:cNvSpPr txBox="1">
                <a:spLocks/>
              </p:cNvSpPr>
              <p:nvPr/>
            </p:nvSpPr>
            <p:spPr>
              <a:xfrm>
                <a:off x="2204112" y="5974594"/>
                <a:ext cx="1515543" cy="21963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200" dirty="0">
                    <a:latin typeface="+mn-ea"/>
                    <a:cs typeface="Meiryo UI" panose="020B0604030504040204" pitchFamily="50" charset="-128"/>
                  </a:rPr>
                  <a:t>タイヤの回転数</a:t>
                </a:r>
                <a:endParaRPr lang="en-US" altLang="ja-JP" sz="1200" dirty="0">
                  <a:latin typeface="+mn-ea"/>
                  <a:cs typeface="Meiryo UI" panose="020B0604030504040204" pitchFamily="50" charset="-128"/>
                </a:endParaRPr>
              </a:p>
            </p:txBody>
          </p:sp>
          <p:cxnSp>
            <p:nvCxnSpPr>
              <p:cNvPr id="21" name="直線コネクタ 20">
                <a:extLst>
                  <a:ext uri="{FF2B5EF4-FFF2-40B4-BE49-F238E27FC236}">
                    <a16:creationId xmlns:a16="http://schemas.microsoft.com/office/drawing/2014/main" id="{E5BD5D07-848C-4891-9AAE-64420EB0A35A}"/>
                  </a:ext>
                </a:extLst>
              </p:cNvPr>
              <p:cNvCxnSpPr/>
              <p:nvPr/>
            </p:nvCxnSpPr>
            <p:spPr>
              <a:xfrm>
                <a:off x="2288015" y="5963051"/>
                <a:ext cx="12616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57845DB9-2176-4C4C-970C-8A117A1911ED}"/>
                </a:ext>
              </a:extLst>
            </p:cNvPr>
            <p:cNvGrpSpPr/>
            <p:nvPr/>
          </p:nvGrpSpPr>
          <p:grpSpPr>
            <a:xfrm>
              <a:off x="3719655" y="5676682"/>
              <a:ext cx="1610794" cy="506039"/>
              <a:chOff x="3719655" y="5677874"/>
              <a:chExt cx="1610794" cy="506039"/>
            </a:xfrm>
          </p:grpSpPr>
          <p:sp>
            <p:nvSpPr>
              <p:cNvPr id="16" name="コンテンツ プレースホルダー 2">
                <a:extLst>
                  <a:ext uri="{FF2B5EF4-FFF2-40B4-BE49-F238E27FC236}">
                    <a16:creationId xmlns:a16="http://schemas.microsoft.com/office/drawing/2014/main" id="{9CF6DE74-E17E-41A4-9425-0FBC24BADC2C}"/>
                  </a:ext>
                </a:extLst>
              </p:cNvPr>
              <p:cNvSpPr txBox="1">
                <a:spLocks/>
              </p:cNvSpPr>
              <p:nvPr/>
            </p:nvSpPr>
            <p:spPr>
              <a:xfrm>
                <a:off x="3719655" y="5677874"/>
                <a:ext cx="1610794" cy="20931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200" dirty="0">
                    <a:latin typeface="+mn-ea"/>
                    <a:cs typeface="Meiryo UI" panose="020B0604030504040204" pitchFamily="50" charset="-128"/>
                  </a:rPr>
                  <a:t>タイヤの直径</a:t>
                </a:r>
                <a:r>
                  <a:rPr lang="en-US" altLang="ja-JP" sz="1200" dirty="0">
                    <a:latin typeface="+mn-ea"/>
                    <a:cs typeface="Meiryo UI" panose="020B0604030504040204" pitchFamily="50" charset="-128"/>
                  </a:rPr>
                  <a:t>(</a:t>
                </a:r>
                <a:r>
                  <a:rPr lang="ja-JP" altLang="en-US" sz="1200" dirty="0">
                    <a:latin typeface="+mn-ea"/>
                    <a:cs typeface="Meiryo UI" panose="020B0604030504040204" pitchFamily="50" charset="-128"/>
                  </a:rPr>
                  <a:t>外形</a:t>
                </a:r>
                <a:r>
                  <a:rPr lang="en-US" altLang="ja-JP" sz="1200" dirty="0">
                    <a:latin typeface="+mn-ea"/>
                    <a:cs typeface="Meiryo UI" panose="020B0604030504040204" pitchFamily="50" charset="-128"/>
                  </a:rPr>
                  <a:t>)</a:t>
                </a:r>
              </a:p>
            </p:txBody>
          </p:sp>
          <p:sp>
            <p:nvSpPr>
              <p:cNvPr id="17" name="コンテンツ プレースホルダー 2">
                <a:extLst>
                  <a:ext uri="{FF2B5EF4-FFF2-40B4-BE49-F238E27FC236}">
                    <a16:creationId xmlns:a16="http://schemas.microsoft.com/office/drawing/2014/main" id="{AC22C662-4F9F-4C0C-9C2F-E8ABFB8A257E}"/>
                  </a:ext>
                </a:extLst>
              </p:cNvPr>
              <p:cNvSpPr txBox="1">
                <a:spLocks/>
              </p:cNvSpPr>
              <p:nvPr/>
            </p:nvSpPr>
            <p:spPr>
              <a:xfrm>
                <a:off x="3719655" y="5974594"/>
                <a:ext cx="1610794" cy="20931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200" dirty="0">
                    <a:latin typeface="+mn-ea"/>
                    <a:cs typeface="Meiryo UI" panose="020B0604030504040204" pitchFamily="50" charset="-128"/>
                  </a:rPr>
                  <a:t>モーターの軸の直径</a:t>
                </a:r>
                <a:endParaRPr lang="en-US" altLang="ja-JP" sz="1200" dirty="0">
                  <a:latin typeface="+mn-ea"/>
                  <a:cs typeface="Meiryo UI" panose="020B0604030504040204" pitchFamily="50" charset="-128"/>
                </a:endParaRPr>
              </a:p>
            </p:txBody>
          </p:sp>
          <p:cxnSp>
            <p:nvCxnSpPr>
              <p:cNvPr id="18" name="直線コネクタ 17">
                <a:extLst>
                  <a:ext uri="{FF2B5EF4-FFF2-40B4-BE49-F238E27FC236}">
                    <a16:creationId xmlns:a16="http://schemas.microsoft.com/office/drawing/2014/main" id="{4ACBB74B-D1C6-4F05-8C2B-D38E47C63F3E}"/>
                  </a:ext>
                </a:extLst>
              </p:cNvPr>
              <p:cNvCxnSpPr/>
              <p:nvPr/>
            </p:nvCxnSpPr>
            <p:spPr>
              <a:xfrm>
                <a:off x="3820792" y="5969802"/>
                <a:ext cx="133236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3" name="コンテンツ プレースホルダー 2">
            <a:extLst>
              <a:ext uri="{FF2B5EF4-FFF2-40B4-BE49-F238E27FC236}">
                <a16:creationId xmlns:a16="http://schemas.microsoft.com/office/drawing/2014/main" id="{D8B53272-078F-46FE-811F-11D06A7291B7}"/>
              </a:ext>
            </a:extLst>
          </p:cNvPr>
          <p:cNvSpPr txBox="1">
            <a:spLocks/>
          </p:cNvSpPr>
          <p:nvPr/>
        </p:nvSpPr>
        <p:spPr>
          <a:xfrm>
            <a:off x="7248981" y="5025455"/>
            <a:ext cx="3787208" cy="105442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b="1" dirty="0">
                <a:latin typeface="+mn-ea"/>
                <a:cs typeface="Meiryo UI" panose="020B0604030504040204" pitchFamily="50" charset="-128"/>
              </a:rPr>
              <a:t>伝達比は</a:t>
            </a:r>
            <a:r>
              <a:rPr lang="en-US" altLang="ja-JP" sz="1400" b="1" dirty="0">
                <a:latin typeface="+mn-ea"/>
                <a:cs typeface="Meiryo UI" panose="020B0604030504040204" pitchFamily="50" charset="-128"/>
              </a:rPr>
              <a:t>18</a:t>
            </a:r>
            <a:r>
              <a:rPr lang="ja-JP" altLang="en-US" sz="1400" b="1" dirty="0">
                <a:latin typeface="+mn-ea"/>
                <a:cs typeface="Meiryo UI" panose="020B0604030504040204" pitchFamily="50" charset="-128"/>
              </a:rPr>
              <a:t>となります。</a:t>
            </a:r>
            <a:endParaRPr lang="en-US" altLang="ja-JP" sz="1400" b="1" dirty="0">
              <a:latin typeface="+mn-ea"/>
              <a:cs typeface="Meiryo UI" panose="020B0604030504040204" pitchFamily="50" charset="-128"/>
            </a:endParaRPr>
          </a:p>
          <a:p>
            <a:pPr marL="0" indent="0">
              <a:buFont typeface="Arial" panose="020B0604020202020204" pitchFamily="34" charset="0"/>
              <a:buNone/>
            </a:pPr>
            <a:r>
              <a:rPr lang="en-US" altLang="ja-JP" sz="1400" dirty="0">
                <a:latin typeface="+mn-ea"/>
                <a:cs typeface="Meiryo UI" panose="020B0604030504040204" pitchFamily="50" charset="-128"/>
              </a:rPr>
              <a:t>※</a:t>
            </a:r>
            <a:r>
              <a:rPr lang="ja-JP" altLang="en-US" sz="1400" dirty="0">
                <a:latin typeface="+mn-ea"/>
                <a:cs typeface="Meiryo UI" panose="020B0604030504040204" pitchFamily="50" charset="-128"/>
              </a:rPr>
              <a:t>これはモータが</a:t>
            </a:r>
            <a:r>
              <a:rPr lang="en-US" altLang="ja-JP" sz="1400" dirty="0">
                <a:latin typeface="+mn-ea"/>
                <a:cs typeface="Meiryo UI" panose="020B0604030504040204" pitchFamily="50" charset="-128"/>
              </a:rPr>
              <a:t>18</a:t>
            </a:r>
            <a:r>
              <a:rPr lang="ja-JP" altLang="en-US" sz="1400" dirty="0">
                <a:latin typeface="+mn-ea"/>
                <a:cs typeface="Meiryo UI" panose="020B0604030504040204" pitchFamily="50" charset="-128"/>
              </a:rPr>
              <a:t>回転するときに、タイヤが１回転することを表しています。</a:t>
            </a:r>
            <a:endParaRPr lang="en-US" altLang="ja-JP" sz="1400" dirty="0">
              <a:latin typeface="+mn-ea"/>
              <a:cs typeface="Meiryo UI" panose="020B0604030504040204" pitchFamily="50" charset="-128"/>
            </a:endParaRPr>
          </a:p>
        </p:txBody>
      </p:sp>
      <p:sp>
        <p:nvSpPr>
          <p:cNvPr id="24" name="テキスト ボックス 23">
            <a:extLst>
              <a:ext uri="{FF2B5EF4-FFF2-40B4-BE49-F238E27FC236}">
                <a16:creationId xmlns:a16="http://schemas.microsoft.com/office/drawing/2014/main" id="{51B3309D-9893-4C79-AB01-34652FC5091A}"/>
              </a:ext>
            </a:extLst>
          </p:cNvPr>
          <p:cNvSpPr txBox="1"/>
          <p:nvPr/>
        </p:nvSpPr>
        <p:spPr>
          <a:xfrm>
            <a:off x="7875210" y="3499854"/>
            <a:ext cx="478487" cy="218571"/>
          </a:xfrm>
          <a:prstGeom prst="rect">
            <a:avLst/>
          </a:prstGeom>
          <a:noFill/>
        </p:spPr>
        <p:txBody>
          <a:bodyPr wrap="none" rtlCol="0">
            <a:noAutofit/>
          </a:bodyPr>
          <a:lstStyle/>
          <a:p>
            <a:r>
              <a:rPr lang="en-US" altLang="ja-JP" sz="1100" dirty="0">
                <a:latin typeface="+mn-ea"/>
                <a:cs typeface="Meiryo UI" panose="020B0604030504040204" pitchFamily="50" charset="-128"/>
              </a:rPr>
              <a:t>2mm</a:t>
            </a:r>
            <a:endParaRPr kumimoji="1" lang="en-US" altLang="ja-JP" sz="1100" dirty="0">
              <a:latin typeface="+mn-ea"/>
              <a:cs typeface="Meiryo UI" panose="020B0604030504040204" pitchFamily="50" charset="-128"/>
            </a:endParaRPr>
          </a:p>
        </p:txBody>
      </p:sp>
      <p:sp>
        <p:nvSpPr>
          <p:cNvPr id="25" name="テキスト ボックス 24">
            <a:extLst>
              <a:ext uri="{FF2B5EF4-FFF2-40B4-BE49-F238E27FC236}">
                <a16:creationId xmlns:a16="http://schemas.microsoft.com/office/drawing/2014/main" id="{7592BC42-1A58-4494-BF7F-B979B664E373}"/>
              </a:ext>
            </a:extLst>
          </p:cNvPr>
          <p:cNvSpPr txBox="1"/>
          <p:nvPr/>
        </p:nvSpPr>
        <p:spPr>
          <a:xfrm>
            <a:off x="7493810" y="4503052"/>
            <a:ext cx="557100" cy="232453"/>
          </a:xfrm>
          <a:prstGeom prst="rect">
            <a:avLst/>
          </a:prstGeom>
          <a:noFill/>
        </p:spPr>
        <p:txBody>
          <a:bodyPr wrap="none" rtlCol="0">
            <a:noAutofit/>
          </a:bodyPr>
          <a:lstStyle/>
          <a:p>
            <a:r>
              <a:rPr lang="en-US" altLang="ja-JP" sz="1100" dirty="0">
                <a:latin typeface="+mn-ea"/>
                <a:cs typeface="Meiryo UI" panose="020B0604030504040204" pitchFamily="50" charset="-128"/>
              </a:rPr>
              <a:t>36mm</a:t>
            </a:r>
            <a:endParaRPr kumimoji="1" lang="en-US" altLang="ja-JP" sz="1100" dirty="0">
              <a:latin typeface="+mn-ea"/>
              <a:cs typeface="Meiryo UI" panose="020B0604030504040204" pitchFamily="50" charset="-128"/>
            </a:endParaRPr>
          </a:p>
        </p:txBody>
      </p:sp>
      <p:sp>
        <p:nvSpPr>
          <p:cNvPr id="26" name="円/楕円 46">
            <a:extLst>
              <a:ext uri="{FF2B5EF4-FFF2-40B4-BE49-F238E27FC236}">
                <a16:creationId xmlns:a16="http://schemas.microsoft.com/office/drawing/2014/main" id="{B493B45E-C601-4D0D-999E-4A45F28F1863}"/>
              </a:ext>
            </a:extLst>
          </p:cNvPr>
          <p:cNvSpPr/>
          <p:nvPr/>
        </p:nvSpPr>
        <p:spPr>
          <a:xfrm>
            <a:off x="8338630" y="3729639"/>
            <a:ext cx="1138532" cy="1137588"/>
          </a:xfrm>
          <a:prstGeom prst="ellipse">
            <a:avLst/>
          </a:prstGeom>
          <a:noFill/>
          <a:ln w="19050"/>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latin typeface="+mn-ea"/>
            </a:endParaRPr>
          </a:p>
        </p:txBody>
      </p:sp>
      <p:sp>
        <p:nvSpPr>
          <p:cNvPr id="27" name="円/楕円 47">
            <a:extLst>
              <a:ext uri="{FF2B5EF4-FFF2-40B4-BE49-F238E27FC236}">
                <a16:creationId xmlns:a16="http://schemas.microsoft.com/office/drawing/2014/main" id="{9EB85183-3E36-4892-BA88-91A1FD15BDC0}"/>
              </a:ext>
            </a:extLst>
          </p:cNvPr>
          <p:cNvSpPr/>
          <p:nvPr/>
        </p:nvSpPr>
        <p:spPr>
          <a:xfrm>
            <a:off x="8865063" y="3647185"/>
            <a:ext cx="89436" cy="89436"/>
          </a:xfrm>
          <a:prstGeom prst="ellipse">
            <a:avLst/>
          </a:prstGeom>
          <a:noFill/>
          <a:ln w="1905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latin typeface="+mn-ea"/>
            </a:endParaRPr>
          </a:p>
        </p:txBody>
      </p:sp>
      <p:cxnSp>
        <p:nvCxnSpPr>
          <p:cNvPr id="28" name="直線コネクタ 27">
            <a:extLst>
              <a:ext uri="{FF2B5EF4-FFF2-40B4-BE49-F238E27FC236}">
                <a16:creationId xmlns:a16="http://schemas.microsoft.com/office/drawing/2014/main" id="{75D6A0B1-99D2-4906-985F-A6981106B11B}"/>
              </a:ext>
            </a:extLst>
          </p:cNvPr>
          <p:cNvCxnSpPr>
            <a:cxnSpLocks/>
            <a:stCxn id="24" idx="3"/>
          </p:cNvCxnSpPr>
          <p:nvPr/>
        </p:nvCxnSpPr>
        <p:spPr>
          <a:xfrm>
            <a:off x="8353697" y="3609140"/>
            <a:ext cx="507954" cy="82034"/>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AC6CA1E7-AFB7-401B-B037-2BD2AD101387}"/>
              </a:ext>
            </a:extLst>
          </p:cNvPr>
          <p:cNvCxnSpPr>
            <a:cxnSpLocks/>
          </p:cNvCxnSpPr>
          <p:nvPr/>
        </p:nvCxnSpPr>
        <p:spPr>
          <a:xfrm flipV="1">
            <a:off x="8064416" y="4535768"/>
            <a:ext cx="335967" cy="7594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nvGrpSpPr>
          <p:cNvPr id="30" name="グループ化 29">
            <a:extLst>
              <a:ext uri="{FF2B5EF4-FFF2-40B4-BE49-F238E27FC236}">
                <a16:creationId xmlns:a16="http://schemas.microsoft.com/office/drawing/2014/main" id="{45E4AE1E-24E1-4377-BB73-1442E2E3BBA5}"/>
              </a:ext>
            </a:extLst>
          </p:cNvPr>
          <p:cNvGrpSpPr/>
          <p:nvPr/>
        </p:nvGrpSpPr>
        <p:grpSpPr>
          <a:xfrm>
            <a:off x="9589004" y="3977194"/>
            <a:ext cx="971816" cy="713874"/>
            <a:chOff x="9588812" y="3787880"/>
            <a:chExt cx="971816" cy="713874"/>
          </a:xfrm>
        </p:grpSpPr>
        <p:sp>
          <p:nvSpPr>
            <p:cNvPr id="31" name="コンテンツ プレースホルダー 2">
              <a:extLst>
                <a:ext uri="{FF2B5EF4-FFF2-40B4-BE49-F238E27FC236}">
                  <a16:creationId xmlns:a16="http://schemas.microsoft.com/office/drawing/2014/main" id="{233D84B3-644C-413F-BE55-F04F428F0C8A}"/>
                </a:ext>
              </a:extLst>
            </p:cNvPr>
            <p:cNvSpPr txBox="1">
              <a:spLocks/>
            </p:cNvSpPr>
            <p:nvPr/>
          </p:nvSpPr>
          <p:spPr>
            <a:xfrm>
              <a:off x="9588812" y="3787880"/>
              <a:ext cx="435945" cy="71387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en-US" altLang="ja-JP" sz="1400" dirty="0">
                  <a:latin typeface="+mn-ea"/>
                  <a:cs typeface="Meiryo UI" panose="020B0604030504040204" pitchFamily="50" charset="-128"/>
                </a:rPr>
                <a:t>36</a:t>
              </a:r>
            </a:p>
            <a:p>
              <a:pPr marL="0" indent="0" algn="ctr">
                <a:buFont typeface="Arial" panose="020B0604020202020204" pitchFamily="34" charset="0"/>
                <a:buNone/>
              </a:pPr>
              <a:r>
                <a:rPr lang="en-US" altLang="ja-JP" sz="1400" dirty="0">
                  <a:latin typeface="+mn-ea"/>
                  <a:cs typeface="Meiryo UI" panose="020B0604030504040204" pitchFamily="50" charset="-128"/>
                </a:rPr>
                <a:t>2</a:t>
              </a:r>
            </a:p>
          </p:txBody>
        </p:sp>
        <p:sp>
          <p:nvSpPr>
            <p:cNvPr id="32" name="コンテンツ プレースホルダー 2">
              <a:extLst>
                <a:ext uri="{FF2B5EF4-FFF2-40B4-BE49-F238E27FC236}">
                  <a16:creationId xmlns:a16="http://schemas.microsoft.com/office/drawing/2014/main" id="{F247760B-A835-4729-9C40-91281D23DCC6}"/>
                </a:ext>
              </a:extLst>
            </p:cNvPr>
            <p:cNvSpPr txBox="1">
              <a:spLocks/>
            </p:cNvSpPr>
            <p:nvPr/>
          </p:nvSpPr>
          <p:spPr>
            <a:xfrm>
              <a:off x="9906711" y="3949356"/>
              <a:ext cx="435945" cy="3068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1400" dirty="0">
                  <a:latin typeface="+mn-ea"/>
                  <a:cs typeface="Meiryo UI" panose="020B0604030504040204" pitchFamily="50" charset="-128"/>
                </a:rPr>
                <a:t>＝</a:t>
              </a:r>
              <a:endParaRPr lang="en-US" altLang="ja-JP" sz="1400" dirty="0">
                <a:latin typeface="+mn-ea"/>
                <a:cs typeface="Meiryo UI" panose="020B0604030504040204" pitchFamily="50" charset="-128"/>
              </a:endParaRPr>
            </a:p>
          </p:txBody>
        </p:sp>
        <p:sp>
          <p:nvSpPr>
            <p:cNvPr id="33" name="コンテンツ プレースホルダー 2">
              <a:extLst>
                <a:ext uri="{FF2B5EF4-FFF2-40B4-BE49-F238E27FC236}">
                  <a16:creationId xmlns:a16="http://schemas.microsoft.com/office/drawing/2014/main" id="{3BAFA42C-9C9A-4DC9-AF97-085F0779FDDF}"/>
                </a:ext>
              </a:extLst>
            </p:cNvPr>
            <p:cNvSpPr txBox="1">
              <a:spLocks/>
            </p:cNvSpPr>
            <p:nvPr/>
          </p:nvSpPr>
          <p:spPr>
            <a:xfrm>
              <a:off x="10124683" y="3949355"/>
              <a:ext cx="435945" cy="3068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en-US" altLang="ja-JP" sz="1400" dirty="0">
                  <a:latin typeface="+mn-ea"/>
                  <a:cs typeface="Meiryo UI" panose="020B0604030504040204" pitchFamily="50" charset="-128"/>
                </a:rPr>
                <a:t>18</a:t>
              </a:r>
            </a:p>
          </p:txBody>
        </p:sp>
        <p:cxnSp>
          <p:nvCxnSpPr>
            <p:cNvPr id="34" name="直線コネクタ 33">
              <a:extLst>
                <a:ext uri="{FF2B5EF4-FFF2-40B4-BE49-F238E27FC236}">
                  <a16:creationId xmlns:a16="http://schemas.microsoft.com/office/drawing/2014/main" id="{80DDF8D9-0632-4F09-A44A-C87CE7A3355C}"/>
                </a:ext>
              </a:extLst>
            </p:cNvPr>
            <p:cNvCxnSpPr/>
            <p:nvPr/>
          </p:nvCxnSpPr>
          <p:spPr>
            <a:xfrm>
              <a:off x="9654954" y="4076145"/>
              <a:ext cx="30637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5" name="コンテンツ プレースホルダー 2">
            <a:extLst>
              <a:ext uri="{FF2B5EF4-FFF2-40B4-BE49-F238E27FC236}">
                <a16:creationId xmlns:a16="http://schemas.microsoft.com/office/drawing/2014/main" id="{5CA9BBCE-7698-4817-BDE4-1E0D974A7B99}"/>
              </a:ext>
            </a:extLst>
          </p:cNvPr>
          <p:cNvSpPr txBox="1">
            <a:spLocks/>
          </p:cNvSpPr>
          <p:nvPr/>
        </p:nvSpPr>
        <p:spPr>
          <a:xfrm>
            <a:off x="819011" y="1417027"/>
            <a:ext cx="1217432" cy="45054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400" dirty="0">
                <a:latin typeface="+mn-ea"/>
                <a:cs typeface="Meiryo UI" panose="020B0604030504040204" pitchFamily="50" charset="-128"/>
              </a:rPr>
              <a:t>摩擦車</a:t>
            </a:r>
            <a:endParaRPr lang="en-US" altLang="ja-JP" sz="2400" dirty="0">
              <a:latin typeface="+mn-ea"/>
              <a:cs typeface="Meiryo UI" panose="020B0604030504040204" pitchFamily="50" charset="-128"/>
            </a:endParaRPr>
          </a:p>
        </p:txBody>
      </p:sp>
      <p:sp>
        <p:nvSpPr>
          <p:cNvPr id="36" name="テキスト ボックス 35">
            <a:extLst>
              <a:ext uri="{FF2B5EF4-FFF2-40B4-BE49-F238E27FC236}">
                <a16:creationId xmlns:a16="http://schemas.microsoft.com/office/drawing/2014/main" id="{F5D3F969-1F16-4A7A-B080-AB3D4B9D99AD}"/>
              </a:ext>
            </a:extLst>
          </p:cNvPr>
          <p:cNvSpPr txBox="1"/>
          <p:nvPr/>
        </p:nvSpPr>
        <p:spPr>
          <a:xfrm>
            <a:off x="819011" y="1744995"/>
            <a:ext cx="5437496" cy="718473"/>
          </a:xfrm>
          <a:prstGeom prst="rect">
            <a:avLst/>
          </a:prstGeom>
          <a:noFill/>
        </p:spPr>
        <p:txBody>
          <a:bodyPr wrap="square" rtlCol="0">
            <a:noAutofit/>
          </a:bodyPr>
          <a:lstStyle/>
          <a:p>
            <a:r>
              <a:rPr kumimoji="1" lang="ja-JP" altLang="en-US" sz="1400" dirty="0">
                <a:latin typeface="+mn-ea"/>
                <a:cs typeface="Meiryo UI" panose="020B0604030504040204" pitchFamily="50" charset="-128"/>
              </a:rPr>
              <a:t>モーターの軸の円筒と、タイヤの外周の円筒を押し付けることで運動を伝えるしくみを</a:t>
            </a:r>
            <a:r>
              <a:rPr kumimoji="1" lang="ja-JP" altLang="en-US" sz="1400" b="1" dirty="0">
                <a:solidFill>
                  <a:srgbClr val="FF0000"/>
                </a:solidFill>
                <a:latin typeface="+mn-ea"/>
                <a:cs typeface="Meiryo UI" panose="020B0604030504040204" pitchFamily="50" charset="-128"/>
              </a:rPr>
              <a:t>摩擦車</a:t>
            </a:r>
            <a:r>
              <a:rPr kumimoji="1" lang="ja-JP" altLang="en-US" sz="1400" dirty="0">
                <a:latin typeface="+mn-ea"/>
                <a:cs typeface="Meiryo UI" panose="020B0604030504040204" pitchFamily="50" charset="-128"/>
              </a:rPr>
              <a:t>といいます。</a:t>
            </a:r>
            <a:endParaRPr lang="en-US" altLang="ja-JP" dirty="0">
              <a:latin typeface="+mn-ea"/>
              <a:cs typeface="Meiryo UI" panose="020B0604030504040204" pitchFamily="50" charset="-128"/>
            </a:endParaRPr>
          </a:p>
          <a:p>
            <a:endParaRPr kumimoji="1" lang="en-US" altLang="ja-JP" dirty="0">
              <a:latin typeface="+mn-ea"/>
              <a:cs typeface="Meiryo UI" panose="020B0604030504040204" pitchFamily="50" charset="-128"/>
            </a:endParaRPr>
          </a:p>
          <a:p>
            <a:endParaRPr kumimoji="1" lang="en-US" altLang="ja-JP" dirty="0">
              <a:latin typeface="+mn-ea"/>
              <a:cs typeface="Meiryo UI" panose="020B0604030504040204" pitchFamily="50" charset="-128"/>
            </a:endParaRPr>
          </a:p>
        </p:txBody>
      </p:sp>
      <p:sp>
        <p:nvSpPr>
          <p:cNvPr id="37" name="テキスト ボックス 36">
            <a:extLst>
              <a:ext uri="{FF2B5EF4-FFF2-40B4-BE49-F238E27FC236}">
                <a16:creationId xmlns:a16="http://schemas.microsoft.com/office/drawing/2014/main" id="{007E97A3-F71B-4BA0-AD84-45727E8D215A}"/>
              </a:ext>
            </a:extLst>
          </p:cNvPr>
          <p:cNvSpPr txBox="1"/>
          <p:nvPr/>
        </p:nvSpPr>
        <p:spPr>
          <a:xfrm>
            <a:off x="3529780" y="2892667"/>
            <a:ext cx="2931354" cy="785471"/>
          </a:xfrm>
          <a:prstGeom prst="rect">
            <a:avLst/>
          </a:prstGeom>
          <a:noFill/>
        </p:spPr>
        <p:txBody>
          <a:bodyPr wrap="square" rtlCol="0">
            <a:noAutofit/>
          </a:bodyPr>
          <a:lstStyle/>
          <a:p>
            <a:r>
              <a:rPr kumimoji="1" lang="ja-JP" altLang="en-US" sz="1400" dirty="0">
                <a:latin typeface="+mn-ea"/>
                <a:cs typeface="Meiryo UI" panose="020B0604030504040204" pitchFamily="50" charset="-128"/>
              </a:rPr>
              <a:t>摩擦車を使って、</a:t>
            </a:r>
            <a:r>
              <a:rPr lang="ja-JP" altLang="en-US" sz="1400" dirty="0">
                <a:latin typeface="+mn-ea"/>
                <a:cs typeface="Meiryo UI" panose="020B0604030504040204" pitchFamily="50" charset="-128"/>
              </a:rPr>
              <a:t> 「</a:t>
            </a:r>
            <a:r>
              <a:rPr lang="ja-JP" altLang="en-US" sz="1400" b="1" dirty="0">
                <a:solidFill>
                  <a:srgbClr val="0070C0"/>
                </a:solidFill>
                <a:latin typeface="+mn-ea"/>
                <a:cs typeface="Meiryo UI" panose="020B0604030504040204" pitchFamily="50" charset="-128"/>
              </a:rPr>
              <a:t>速度伝達比</a:t>
            </a:r>
            <a:r>
              <a:rPr lang="ja-JP" altLang="en-US" sz="1400" dirty="0">
                <a:latin typeface="+mn-ea"/>
                <a:cs typeface="Meiryo UI" panose="020B0604030504040204" pitchFamily="50" charset="-128"/>
              </a:rPr>
              <a:t>」</a:t>
            </a:r>
            <a:r>
              <a:rPr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回転運動の速さ、力</a:t>
            </a:r>
            <a:r>
              <a:rPr kumimoji="1" lang="en-US" altLang="ja-JP" sz="1400" dirty="0">
                <a:latin typeface="+mn-ea"/>
                <a:cs typeface="Meiryo UI" panose="020B0604030504040204" pitchFamily="50" charset="-128"/>
              </a:rPr>
              <a:t>)</a:t>
            </a:r>
            <a:r>
              <a:rPr lang="ja-JP" altLang="en-US" sz="1400" dirty="0">
                <a:latin typeface="+mn-ea"/>
                <a:cs typeface="Meiryo UI" panose="020B0604030504040204" pitchFamily="50" charset="-128"/>
              </a:rPr>
              <a:t>を変えています。</a:t>
            </a:r>
            <a:endParaRPr kumimoji="1" lang="en-US" altLang="ja-JP" sz="1400" dirty="0">
              <a:latin typeface="+mn-ea"/>
              <a:cs typeface="Meiryo UI" panose="020B0604030504040204" pitchFamily="50" charset="-128"/>
            </a:endParaRPr>
          </a:p>
        </p:txBody>
      </p:sp>
      <p:graphicFrame>
        <p:nvGraphicFramePr>
          <p:cNvPr id="38" name="表 37">
            <a:extLst>
              <a:ext uri="{FF2B5EF4-FFF2-40B4-BE49-F238E27FC236}">
                <a16:creationId xmlns:a16="http://schemas.microsoft.com/office/drawing/2014/main" id="{8C7B8E2B-40FB-4512-A7EF-A8C260120DE6}"/>
              </a:ext>
            </a:extLst>
          </p:cNvPr>
          <p:cNvGraphicFramePr>
            <a:graphicFrameLocks noGrp="1"/>
          </p:cNvGraphicFramePr>
          <p:nvPr>
            <p:extLst>
              <p:ext uri="{D42A27DB-BD31-4B8C-83A1-F6EECF244321}">
                <p14:modId xmlns:p14="http://schemas.microsoft.com/office/powerpoint/2010/main" val="2964411524"/>
              </p:ext>
            </p:extLst>
          </p:nvPr>
        </p:nvGraphicFramePr>
        <p:xfrm>
          <a:off x="900878" y="4302249"/>
          <a:ext cx="5794212" cy="1874520"/>
        </p:xfrm>
        <a:graphic>
          <a:graphicData uri="http://schemas.openxmlformats.org/drawingml/2006/table">
            <a:tbl>
              <a:tblPr firstRow="1" bandRow="1">
                <a:tableStyleId>{16D9F66E-5EB9-4882-86FB-DCBF35E3C3E4}</a:tableStyleId>
              </a:tblPr>
              <a:tblGrid>
                <a:gridCol w="1579563">
                  <a:extLst>
                    <a:ext uri="{9D8B030D-6E8A-4147-A177-3AD203B41FA5}">
                      <a16:colId xmlns:a16="http://schemas.microsoft.com/office/drawing/2014/main" val="20000"/>
                    </a:ext>
                  </a:extLst>
                </a:gridCol>
                <a:gridCol w="4214649">
                  <a:extLst>
                    <a:ext uri="{9D8B030D-6E8A-4147-A177-3AD203B41FA5}">
                      <a16:colId xmlns:a16="http://schemas.microsoft.com/office/drawing/2014/main" val="20001"/>
                    </a:ext>
                  </a:extLst>
                </a:gridCol>
              </a:tblGrid>
              <a:tr h="370840">
                <a:tc>
                  <a:txBody>
                    <a:bodyPr/>
                    <a:lstStyle/>
                    <a:p>
                      <a:r>
                        <a:rPr kumimoji="1" lang="ja-JP" altLang="en-US" sz="1500" b="1" dirty="0"/>
                        <a:t>特徴、用途例</a:t>
                      </a:r>
                      <a:endParaRPr kumimoji="1" lang="ja-JP" altLang="en-US" sz="1500" b="1" dirty="0">
                        <a:latin typeface="BIZ UDPゴシック" panose="020B0400000000000000" pitchFamily="50" charset="-128"/>
                        <a:ea typeface="BIZ UDPゴシック" panose="020B0400000000000000" pitchFamily="50" charset="-128"/>
                      </a:endParaRPr>
                    </a:p>
                  </a:txBody>
                  <a:tcPr/>
                </a:tc>
                <a:tc>
                  <a:txBody>
                    <a:bodyPr/>
                    <a:lstStyle/>
                    <a:p>
                      <a:r>
                        <a:rPr kumimoji="1" lang="ja-JP" altLang="en-US" sz="1500" b="1" dirty="0"/>
                        <a:t>自転車の発電機。</a:t>
                      </a:r>
                      <a:endParaRPr kumimoji="1" lang="en-US" altLang="ja-JP" sz="1500" b="1" dirty="0"/>
                    </a:p>
                    <a:p>
                      <a:r>
                        <a:rPr kumimoji="1" lang="ja-JP" altLang="en-US" sz="1500" b="1" dirty="0"/>
                        <a:t>回転方向が逆になる。</a:t>
                      </a:r>
                      <a:endParaRPr kumimoji="1" lang="ja-JP" altLang="en-US" sz="1500" b="1"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10000"/>
                  </a:ext>
                </a:extLst>
              </a:tr>
              <a:tr h="370840">
                <a:tc>
                  <a:txBody>
                    <a:bodyPr/>
                    <a:lstStyle/>
                    <a:p>
                      <a:r>
                        <a:rPr kumimoji="1" lang="ja-JP" altLang="en-US" sz="1500" b="1" dirty="0"/>
                        <a:t>メリット</a:t>
                      </a:r>
                      <a:endParaRPr kumimoji="1" lang="ja-JP" altLang="en-US" sz="1500" b="1" dirty="0">
                        <a:latin typeface="BIZ UDPゴシック" panose="020B0400000000000000" pitchFamily="50" charset="-128"/>
                        <a:ea typeface="BIZ UDPゴシック" panose="020B0400000000000000" pitchFamily="50" charset="-128"/>
                      </a:endParaRPr>
                    </a:p>
                  </a:txBody>
                  <a:tcPr/>
                </a:tc>
                <a:tc>
                  <a:txBody>
                    <a:bodyPr/>
                    <a:lstStyle/>
                    <a:p>
                      <a:r>
                        <a:rPr kumimoji="1" lang="ja-JP" altLang="en-US" sz="1500" b="1" dirty="0"/>
                        <a:t>音が小さい。</a:t>
                      </a:r>
                      <a:endParaRPr kumimoji="1" lang="en-US" altLang="ja-JP" sz="1500" b="1" dirty="0"/>
                    </a:p>
                    <a:p>
                      <a:r>
                        <a:rPr kumimoji="1" lang="ja-JP" altLang="en-US" sz="1500" b="1" dirty="0"/>
                        <a:t>構造が簡単。</a:t>
                      </a:r>
                      <a:endParaRPr kumimoji="1" lang="en-US" altLang="ja-JP" sz="1500" b="1"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500" b="1" dirty="0"/>
                        <a:t>大きな力が加わっても</a:t>
                      </a:r>
                      <a:r>
                        <a:rPr kumimoji="1" lang="en-US" altLang="ja-JP" sz="1500" b="1" dirty="0"/>
                        <a:t>(</a:t>
                      </a:r>
                      <a:r>
                        <a:rPr kumimoji="1" lang="ja-JP" altLang="en-US" sz="1500" b="1" dirty="0"/>
                        <a:t>滑りにより</a:t>
                      </a:r>
                      <a:r>
                        <a:rPr kumimoji="1" lang="en-US" altLang="ja-JP" sz="1500" b="1" dirty="0"/>
                        <a:t>)</a:t>
                      </a:r>
                      <a:r>
                        <a:rPr kumimoji="1" lang="ja-JP" altLang="en-US" sz="1500" b="1" dirty="0"/>
                        <a:t>壊れにくい。</a:t>
                      </a:r>
                      <a:endParaRPr kumimoji="1" lang="ja-JP" altLang="en-US" sz="1500" b="1"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10001"/>
                  </a:ext>
                </a:extLst>
              </a:tr>
              <a:tr h="370840">
                <a:tc>
                  <a:txBody>
                    <a:bodyPr/>
                    <a:lstStyle/>
                    <a:p>
                      <a:r>
                        <a:rPr kumimoji="1" lang="ja-JP" altLang="en-US" sz="1500" b="1" dirty="0"/>
                        <a:t>デメリット</a:t>
                      </a:r>
                      <a:endParaRPr kumimoji="1" lang="ja-JP" altLang="en-US" sz="1500" b="1" dirty="0">
                        <a:latin typeface="BIZ UDPゴシック" panose="020B0400000000000000" pitchFamily="50" charset="-128"/>
                        <a:ea typeface="BIZ UDPゴシック" panose="020B0400000000000000" pitchFamily="50" charset="-128"/>
                      </a:endParaRPr>
                    </a:p>
                  </a:txBody>
                  <a:tcPr/>
                </a:tc>
                <a:tc>
                  <a:txBody>
                    <a:bodyPr/>
                    <a:lstStyle/>
                    <a:p>
                      <a:r>
                        <a:rPr kumimoji="1" lang="ja-JP" altLang="en-US" sz="1500" b="1" dirty="0"/>
                        <a:t>滑りやすいので、大きな力や、正確な回転の伝達は難しい。</a:t>
                      </a:r>
                      <a:endParaRPr kumimoji="1" lang="ja-JP" altLang="en-US" sz="1500" b="1"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10002"/>
                  </a:ext>
                </a:extLst>
              </a:tr>
            </a:tbl>
          </a:graphicData>
        </a:graphic>
      </p:graphicFrame>
      <p:pic>
        <p:nvPicPr>
          <p:cNvPr id="39" name="図 38" descr="台の上に置かれたケーキ&#10;&#10;中程度の精度で自動的に生成された説明">
            <a:extLst>
              <a:ext uri="{FF2B5EF4-FFF2-40B4-BE49-F238E27FC236}">
                <a16:creationId xmlns:a16="http://schemas.microsoft.com/office/drawing/2014/main" id="{CA6EDFD2-B488-4096-8E70-00CA6CF8D07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1545" t="27034"/>
          <a:stretch/>
        </p:blipFill>
        <p:spPr>
          <a:xfrm>
            <a:off x="1458889" y="2300626"/>
            <a:ext cx="1751920" cy="1877872"/>
          </a:xfrm>
          <a:prstGeom prst="rect">
            <a:avLst/>
          </a:prstGeom>
        </p:spPr>
      </p:pic>
    </p:spTree>
    <p:extLst>
      <p:ext uri="{BB962C8B-B14F-4D97-AF65-F5344CB8AC3E}">
        <p14:creationId xmlns:p14="http://schemas.microsoft.com/office/powerpoint/2010/main" val="31615491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09D9B1-5224-407D-B8BB-A1AA7FBA8006}"/>
              </a:ext>
            </a:extLst>
          </p:cNvPr>
          <p:cNvSpPr>
            <a:spLocks noGrp="1"/>
          </p:cNvSpPr>
          <p:nvPr>
            <p:ph type="title"/>
          </p:nvPr>
        </p:nvSpPr>
        <p:spPr/>
        <p:txBody>
          <a:bodyPr/>
          <a:lstStyle/>
          <a:p>
            <a:r>
              <a:rPr kumimoji="1" lang="ja-JP" altLang="en-US" dirty="0"/>
              <a:t>アボイドカーの構造</a:t>
            </a:r>
          </a:p>
        </p:txBody>
      </p:sp>
      <p:sp>
        <p:nvSpPr>
          <p:cNvPr id="4" name="スライド番号プレースホルダー 3">
            <a:extLst>
              <a:ext uri="{FF2B5EF4-FFF2-40B4-BE49-F238E27FC236}">
                <a16:creationId xmlns:a16="http://schemas.microsoft.com/office/drawing/2014/main" id="{2CF3788A-CC03-4848-9A2F-F8E2CE3D69D5}"/>
              </a:ext>
            </a:extLst>
          </p:cNvPr>
          <p:cNvSpPr>
            <a:spLocks noGrp="1"/>
          </p:cNvSpPr>
          <p:nvPr>
            <p:ph type="sldNum" sz="quarter" idx="12"/>
          </p:nvPr>
        </p:nvSpPr>
        <p:spPr/>
        <p:txBody>
          <a:bodyPr/>
          <a:lstStyle/>
          <a:p>
            <a:fld id="{8B4C719E-7852-4BEC-83AA-157AE4C29AF4}" type="slidenum">
              <a:rPr kumimoji="1" lang="ja-JP" altLang="en-US" smtClean="0"/>
              <a:t>11</a:t>
            </a:fld>
            <a:endParaRPr kumimoji="1" lang="ja-JP" altLang="en-US"/>
          </a:p>
        </p:txBody>
      </p:sp>
      <p:pic>
        <p:nvPicPr>
          <p:cNvPr id="5" name="コンテンツ プレースホルダー 4" descr="白いバックグラウンドの前に置かれた携帯電話&#10;&#10;低い精度で自動的に生成された説明">
            <a:extLst>
              <a:ext uri="{FF2B5EF4-FFF2-40B4-BE49-F238E27FC236}">
                <a16:creationId xmlns:a16="http://schemas.microsoft.com/office/drawing/2014/main" id="{6FBDAE39-C287-456A-B1A5-28540A10A4C4}"/>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a:stretch/>
        </p:blipFill>
        <p:spPr>
          <a:xfrm>
            <a:off x="5421625" y="1790064"/>
            <a:ext cx="3931219" cy="4032705"/>
          </a:xfrm>
          <a:prstGeom prst="rect">
            <a:avLst/>
          </a:prstGeom>
        </p:spPr>
      </p:pic>
      <p:sp>
        <p:nvSpPr>
          <p:cNvPr id="6" name="四角形: 角を丸くする 5">
            <a:extLst>
              <a:ext uri="{FF2B5EF4-FFF2-40B4-BE49-F238E27FC236}">
                <a16:creationId xmlns:a16="http://schemas.microsoft.com/office/drawing/2014/main" id="{4EBAB0FD-64B4-4028-8763-7EFA1869CBD9}"/>
              </a:ext>
            </a:extLst>
          </p:cNvPr>
          <p:cNvSpPr/>
          <p:nvPr/>
        </p:nvSpPr>
        <p:spPr>
          <a:xfrm>
            <a:off x="1159727" y="3443973"/>
            <a:ext cx="3576503" cy="2717395"/>
          </a:xfrm>
          <a:prstGeom prst="roundRect">
            <a:avLst>
              <a:gd name="adj" fmla="val 14079"/>
            </a:avLst>
          </a:prstGeom>
          <a:solidFill>
            <a:schemeClr val="bg1"/>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descr="設計図&#10;&#10;低い精度で自動的に生成された説明">
            <a:extLst>
              <a:ext uri="{FF2B5EF4-FFF2-40B4-BE49-F238E27FC236}">
                <a16:creationId xmlns:a16="http://schemas.microsoft.com/office/drawing/2014/main" id="{DE1CB0B1-2011-4DE8-AB7C-8CA5D015942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216339" y="4086841"/>
            <a:ext cx="1629304" cy="1332613"/>
          </a:xfrm>
          <a:prstGeom prst="rect">
            <a:avLst/>
          </a:prstGeom>
        </p:spPr>
      </p:pic>
      <p:sp>
        <p:nvSpPr>
          <p:cNvPr id="8" name="テキスト ボックス 7">
            <a:extLst>
              <a:ext uri="{FF2B5EF4-FFF2-40B4-BE49-F238E27FC236}">
                <a16:creationId xmlns:a16="http://schemas.microsoft.com/office/drawing/2014/main" id="{B659E44B-45EC-4898-8D22-163946F63848}"/>
              </a:ext>
            </a:extLst>
          </p:cNvPr>
          <p:cNvSpPr txBox="1"/>
          <p:nvPr/>
        </p:nvSpPr>
        <p:spPr>
          <a:xfrm>
            <a:off x="2422655" y="3075473"/>
            <a:ext cx="1415772" cy="338554"/>
          </a:xfrm>
          <a:prstGeom prst="rect">
            <a:avLst/>
          </a:prstGeom>
          <a:noFill/>
        </p:spPr>
        <p:txBody>
          <a:bodyPr wrap="none" rtlCol="0">
            <a:spAutoFit/>
          </a:bodyPr>
          <a:lstStyle/>
          <a:p>
            <a:r>
              <a:rPr kumimoji="1" lang="ja-JP" altLang="en-US" sz="1600" dirty="0">
                <a:latin typeface="+mn-ea"/>
                <a:cs typeface="Meiryo UI" panose="020B0604030504040204" pitchFamily="50" charset="-128"/>
              </a:rPr>
              <a:t>センサー基板</a:t>
            </a:r>
            <a:endParaRPr kumimoji="1" lang="en-US" altLang="ja-JP" sz="1600" dirty="0">
              <a:latin typeface="+mn-ea"/>
              <a:cs typeface="Meiryo UI" panose="020B0604030504040204" pitchFamily="50" charset="-128"/>
            </a:endParaRPr>
          </a:p>
        </p:txBody>
      </p:sp>
      <p:sp>
        <p:nvSpPr>
          <p:cNvPr id="9" name="テキスト ボックス 8">
            <a:extLst>
              <a:ext uri="{FF2B5EF4-FFF2-40B4-BE49-F238E27FC236}">
                <a16:creationId xmlns:a16="http://schemas.microsoft.com/office/drawing/2014/main" id="{29367595-9330-4B20-95CB-D51B0D02AF32}"/>
              </a:ext>
            </a:extLst>
          </p:cNvPr>
          <p:cNvSpPr txBox="1"/>
          <p:nvPr/>
        </p:nvSpPr>
        <p:spPr>
          <a:xfrm>
            <a:off x="6261792" y="5883097"/>
            <a:ext cx="1210588" cy="338554"/>
          </a:xfrm>
          <a:prstGeom prst="rect">
            <a:avLst/>
          </a:prstGeom>
          <a:noFill/>
        </p:spPr>
        <p:txBody>
          <a:bodyPr wrap="none" rtlCol="0">
            <a:spAutoFit/>
          </a:bodyPr>
          <a:lstStyle/>
          <a:p>
            <a:r>
              <a:rPr kumimoji="1" lang="ja-JP" altLang="en-US" sz="1600" dirty="0">
                <a:latin typeface="+mn-ea"/>
                <a:cs typeface="Meiryo UI" panose="020B0604030504040204" pitchFamily="50" charset="-128"/>
              </a:rPr>
              <a:t>摩擦車伝達</a:t>
            </a:r>
          </a:p>
        </p:txBody>
      </p:sp>
      <p:sp>
        <p:nvSpPr>
          <p:cNvPr id="10" name="テキスト ボックス 9">
            <a:extLst>
              <a:ext uri="{FF2B5EF4-FFF2-40B4-BE49-F238E27FC236}">
                <a16:creationId xmlns:a16="http://schemas.microsoft.com/office/drawing/2014/main" id="{A963ACC5-8360-432A-A627-F4943B11C9AF}"/>
              </a:ext>
            </a:extLst>
          </p:cNvPr>
          <p:cNvSpPr txBox="1"/>
          <p:nvPr/>
        </p:nvSpPr>
        <p:spPr>
          <a:xfrm>
            <a:off x="9442220" y="1562516"/>
            <a:ext cx="1632178" cy="338554"/>
          </a:xfrm>
          <a:prstGeom prst="rect">
            <a:avLst/>
          </a:prstGeom>
          <a:noFill/>
        </p:spPr>
        <p:txBody>
          <a:bodyPr wrap="none" rtlCol="0">
            <a:spAutoFit/>
          </a:bodyPr>
          <a:lstStyle/>
          <a:p>
            <a:r>
              <a:rPr kumimoji="1" lang="ja-JP" altLang="en-US" sz="1600" dirty="0">
                <a:latin typeface="+mn-ea"/>
                <a:cs typeface="Meiryo UI" panose="020B0604030504040204" pitchFamily="50" charset="-128"/>
              </a:rPr>
              <a:t>電源：単</a:t>
            </a:r>
            <a:r>
              <a:rPr lang="en-US" altLang="ja-JP" sz="1600" dirty="0">
                <a:latin typeface="+mn-ea"/>
                <a:cs typeface="Meiryo UI" panose="020B0604030504040204" pitchFamily="50" charset="-128"/>
              </a:rPr>
              <a:t>4</a:t>
            </a:r>
            <a:r>
              <a:rPr kumimoji="1" lang="en-US" altLang="ja-JP" sz="1600" dirty="0">
                <a:latin typeface="+mn-ea"/>
                <a:cs typeface="Meiryo UI" panose="020B0604030504040204" pitchFamily="50" charset="-128"/>
              </a:rPr>
              <a:t>×3</a:t>
            </a:r>
            <a:r>
              <a:rPr kumimoji="1" lang="ja-JP" altLang="en-US" sz="1600" dirty="0">
                <a:latin typeface="+mn-ea"/>
                <a:cs typeface="Meiryo UI" panose="020B0604030504040204" pitchFamily="50" charset="-128"/>
              </a:rPr>
              <a:t>本</a:t>
            </a:r>
          </a:p>
        </p:txBody>
      </p:sp>
      <p:sp>
        <p:nvSpPr>
          <p:cNvPr id="11" name="テキスト ボックス 10">
            <a:extLst>
              <a:ext uri="{FF2B5EF4-FFF2-40B4-BE49-F238E27FC236}">
                <a16:creationId xmlns:a16="http://schemas.microsoft.com/office/drawing/2014/main" id="{F540D708-7E99-4F10-BE64-6B479B506814}"/>
              </a:ext>
            </a:extLst>
          </p:cNvPr>
          <p:cNvSpPr txBox="1"/>
          <p:nvPr/>
        </p:nvSpPr>
        <p:spPr>
          <a:xfrm>
            <a:off x="9103582" y="4802671"/>
            <a:ext cx="2218877" cy="338554"/>
          </a:xfrm>
          <a:prstGeom prst="rect">
            <a:avLst/>
          </a:prstGeom>
          <a:noFill/>
        </p:spPr>
        <p:txBody>
          <a:bodyPr wrap="none" rtlCol="0">
            <a:spAutoFit/>
          </a:bodyPr>
          <a:lstStyle/>
          <a:p>
            <a:r>
              <a:rPr kumimoji="1" lang="ja-JP" altLang="en-US" sz="1600" dirty="0">
                <a:latin typeface="+mn-ea"/>
                <a:cs typeface="Meiryo UI" panose="020B0604030504040204" pitchFamily="50" charset="-128"/>
              </a:rPr>
              <a:t>センサー動作確認</a:t>
            </a:r>
            <a:r>
              <a:rPr kumimoji="1" lang="en-US" altLang="ja-JP" sz="1600" dirty="0">
                <a:latin typeface="+mn-ea"/>
                <a:cs typeface="Meiryo UI" panose="020B0604030504040204" pitchFamily="50" charset="-128"/>
              </a:rPr>
              <a:t>LED</a:t>
            </a:r>
            <a:endParaRPr kumimoji="1" lang="ja-JP" altLang="en-US" sz="1600" dirty="0">
              <a:latin typeface="+mn-ea"/>
              <a:cs typeface="Meiryo UI" panose="020B0604030504040204" pitchFamily="50" charset="-128"/>
            </a:endParaRPr>
          </a:p>
        </p:txBody>
      </p:sp>
      <p:sp>
        <p:nvSpPr>
          <p:cNvPr id="12" name="テキスト ボックス 11">
            <a:extLst>
              <a:ext uri="{FF2B5EF4-FFF2-40B4-BE49-F238E27FC236}">
                <a16:creationId xmlns:a16="http://schemas.microsoft.com/office/drawing/2014/main" id="{92E33B48-1846-4A09-A90F-FA9B0D713F8C}"/>
              </a:ext>
            </a:extLst>
          </p:cNvPr>
          <p:cNvSpPr txBox="1"/>
          <p:nvPr/>
        </p:nvSpPr>
        <p:spPr>
          <a:xfrm>
            <a:off x="4726514" y="1604469"/>
            <a:ext cx="1826141" cy="338554"/>
          </a:xfrm>
          <a:prstGeom prst="rect">
            <a:avLst/>
          </a:prstGeom>
          <a:noFill/>
        </p:spPr>
        <p:txBody>
          <a:bodyPr wrap="none" rtlCol="0">
            <a:spAutoFit/>
          </a:bodyPr>
          <a:lstStyle/>
          <a:p>
            <a:r>
              <a:rPr kumimoji="1" lang="ja-JP" altLang="en-US" sz="1600" dirty="0">
                <a:latin typeface="+mn-ea"/>
                <a:cs typeface="Meiryo UI" panose="020B0604030504040204" pitchFamily="50" charset="-128"/>
              </a:rPr>
              <a:t>スライドスイッチ</a:t>
            </a:r>
          </a:p>
        </p:txBody>
      </p:sp>
      <p:sp>
        <p:nvSpPr>
          <p:cNvPr id="13" name="テキスト ボックス 12">
            <a:extLst>
              <a:ext uri="{FF2B5EF4-FFF2-40B4-BE49-F238E27FC236}">
                <a16:creationId xmlns:a16="http://schemas.microsoft.com/office/drawing/2014/main" id="{CF1A14E2-CC55-4A73-92AB-FCCA5F60E8AC}"/>
              </a:ext>
            </a:extLst>
          </p:cNvPr>
          <p:cNvSpPr txBox="1"/>
          <p:nvPr/>
        </p:nvSpPr>
        <p:spPr>
          <a:xfrm>
            <a:off x="1548536" y="3679625"/>
            <a:ext cx="1106393" cy="307777"/>
          </a:xfrm>
          <a:prstGeom prst="rect">
            <a:avLst/>
          </a:prstGeom>
          <a:noFill/>
        </p:spPr>
        <p:txBody>
          <a:bodyPr wrap="none" rtlCol="0">
            <a:spAutoFit/>
          </a:bodyPr>
          <a:lstStyle/>
          <a:p>
            <a:r>
              <a:rPr kumimoji="1" lang="ja-JP" altLang="en-US" sz="1400" dirty="0">
                <a:latin typeface="+mn-ea"/>
                <a:cs typeface="Meiryo UI" panose="020B0604030504040204" pitchFamily="50" charset="-128"/>
              </a:rPr>
              <a:t>投光用</a:t>
            </a:r>
            <a:r>
              <a:rPr kumimoji="1" lang="en-US" altLang="ja-JP" sz="1400" dirty="0">
                <a:latin typeface="+mn-ea"/>
                <a:cs typeface="Meiryo UI" panose="020B0604030504040204" pitchFamily="50" charset="-128"/>
              </a:rPr>
              <a:t>LED</a:t>
            </a:r>
            <a:endParaRPr kumimoji="1" lang="ja-JP" altLang="en-US" sz="1400" dirty="0">
              <a:latin typeface="+mn-ea"/>
              <a:cs typeface="Meiryo UI" panose="020B0604030504040204" pitchFamily="50" charset="-128"/>
            </a:endParaRPr>
          </a:p>
        </p:txBody>
      </p:sp>
      <p:sp>
        <p:nvSpPr>
          <p:cNvPr id="14" name="テキスト ボックス 13">
            <a:extLst>
              <a:ext uri="{FF2B5EF4-FFF2-40B4-BE49-F238E27FC236}">
                <a16:creationId xmlns:a16="http://schemas.microsoft.com/office/drawing/2014/main" id="{8713E3AC-CE4A-4E89-A077-A978512B13FB}"/>
              </a:ext>
            </a:extLst>
          </p:cNvPr>
          <p:cNvSpPr txBox="1"/>
          <p:nvPr/>
        </p:nvSpPr>
        <p:spPr>
          <a:xfrm>
            <a:off x="1320673" y="5377045"/>
            <a:ext cx="1082348" cy="307777"/>
          </a:xfrm>
          <a:prstGeom prst="rect">
            <a:avLst/>
          </a:prstGeom>
          <a:noFill/>
        </p:spPr>
        <p:txBody>
          <a:bodyPr wrap="none" rtlCol="0">
            <a:spAutoFit/>
          </a:bodyPr>
          <a:lstStyle/>
          <a:p>
            <a:r>
              <a:rPr kumimoji="1" lang="ja-JP" altLang="en-US" sz="1400" dirty="0">
                <a:latin typeface="+mn-ea"/>
                <a:cs typeface="Meiryo UI" panose="020B0604030504040204" pitchFamily="50" charset="-128"/>
              </a:rPr>
              <a:t>コネクター</a:t>
            </a:r>
            <a:endParaRPr lang="ja-JP" altLang="en-US" sz="1400" dirty="0">
              <a:latin typeface="+mn-ea"/>
              <a:cs typeface="Meiryo UI" panose="020B0604030504040204" pitchFamily="50" charset="-128"/>
            </a:endParaRPr>
          </a:p>
        </p:txBody>
      </p:sp>
      <p:sp>
        <p:nvSpPr>
          <p:cNvPr id="15" name="テキスト ボックス 14">
            <a:extLst>
              <a:ext uri="{FF2B5EF4-FFF2-40B4-BE49-F238E27FC236}">
                <a16:creationId xmlns:a16="http://schemas.microsoft.com/office/drawing/2014/main" id="{B2D1374A-2405-43B4-8D11-98D29F5CB54A}"/>
              </a:ext>
            </a:extLst>
          </p:cNvPr>
          <p:cNvSpPr txBox="1"/>
          <p:nvPr/>
        </p:nvSpPr>
        <p:spPr>
          <a:xfrm>
            <a:off x="9769345" y="3191735"/>
            <a:ext cx="1415772" cy="338554"/>
          </a:xfrm>
          <a:prstGeom prst="rect">
            <a:avLst/>
          </a:prstGeom>
          <a:noFill/>
        </p:spPr>
        <p:txBody>
          <a:bodyPr wrap="none" rtlCol="0">
            <a:spAutoFit/>
          </a:bodyPr>
          <a:lstStyle/>
          <a:p>
            <a:r>
              <a:rPr kumimoji="1" lang="ja-JP" altLang="en-US" sz="1600" dirty="0">
                <a:latin typeface="+mn-ea"/>
                <a:cs typeface="Meiryo UI" panose="020B0604030504040204" pitchFamily="50" charset="-128"/>
              </a:rPr>
              <a:t>感度調整抵抗</a:t>
            </a:r>
          </a:p>
        </p:txBody>
      </p:sp>
      <p:sp>
        <p:nvSpPr>
          <p:cNvPr id="16" name="テキスト ボックス 15">
            <a:extLst>
              <a:ext uri="{FF2B5EF4-FFF2-40B4-BE49-F238E27FC236}">
                <a16:creationId xmlns:a16="http://schemas.microsoft.com/office/drawing/2014/main" id="{E93F3E98-E9F3-4E34-AFFE-9D32E454C4E9}"/>
              </a:ext>
            </a:extLst>
          </p:cNvPr>
          <p:cNvSpPr txBox="1"/>
          <p:nvPr/>
        </p:nvSpPr>
        <p:spPr>
          <a:xfrm>
            <a:off x="5901445" y="5208940"/>
            <a:ext cx="1005403" cy="338554"/>
          </a:xfrm>
          <a:prstGeom prst="rect">
            <a:avLst/>
          </a:prstGeom>
          <a:noFill/>
        </p:spPr>
        <p:txBody>
          <a:bodyPr wrap="none" rtlCol="0">
            <a:spAutoFit/>
          </a:bodyPr>
          <a:lstStyle/>
          <a:p>
            <a:r>
              <a:rPr kumimoji="1" lang="ja-JP" altLang="en-US" sz="1600" dirty="0">
                <a:latin typeface="+mn-ea"/>
                <a:cs typeface="Meiryo UI" panose="020B0604030504040204" pitchFamily="50" charset="-128"/>
              </a:rPr>
              <a:t>モーター</a:t>
            </a:r>
          </a:p>
        </p:txBody>
      </p:sp>
      <p:sp>
        <p:nvSpPr>
          <p:cNvPr id="17" name="円/楕円 32">
            <a:extLst>
              <a:ext uri="{FF2B5EF4-FFF2-40B4-BE49-F238E27FC236}">
                <a16:creationId xmlns:a16="http://schemas.microsoft.com/office/drawing/2014/main" id="{E2C5AC95-4990-4352-A65B-B250A388F305}"/>
              </a:ext>
            </a:extLst>
          </p:cNvPr>
          <p:cNvSpPr/>
          <p:nvPr/>
        </p:nvSpPr>
        <p:spPr>
          <a:xfrm>
            <a:off x="8720779" y="3371106"/>
            <a:ext cx="460222" cy="371475"/>
          </a:xfrm>
          <a:prstGeom prst="ellipse">
            <a:avLst/>
          </a:prstGeom>
          <a:noFill/>
          <a:ln w="38100">
            <a:solidFill>
              <a:srgbClr val="FF6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39">
            <a:extLst>
              <a:ext uri="{FF2B5EF4-FFF2-40B4-BE49-F238E27FC236}">
                <a16:creationId xmlns:a16="http://schemas.microsoft.com/office/drawing/2014/main" id="{CE4C83DC-58BA-4453-8FF6-2DAFEB28DB58}"/>
              </a:ext>
            </a:extLst>
          </p:cNvPr>
          <p:cNvSpPr/>
          <p:nvPr/>
        </p:nvSpPr>
        <p:spPr>
          <a:xfrm>
            <a:off x="8445745" y="3632316"/>
            <a:ext cx="375922" cy="371475"/>
          </a:xfrm>
          <a:prstGeom prst="ellipse">
            <a:avLst/>
          </a:prstGeom>
          <a:noFill/>
          <a:ln w="38100">
            <a:solidFill>
              <a:srgbClr val="FF6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41">
            <a:extLst>
              <a:ext uri="{FF2B5EF4-FFF2-40B4-BE49-F238E27FC236}">
                <a16:creationId xmlns:a16="http://schemas.microsoft.com/office/drawing/2014/main" id="{4230B3C2-6C4B-498D-BE08-0C8DB825F182}"/>
              </a:ext>
            </a:extLst>
          </p:cNvPr>
          <p:cNvSpPr/>
          <p:nvPr/>
        </p:nvSpPr>
        <p:spPr>
          <a:xfrm rot="984592">
            <a:off x="6542329" y="3084446"/>
            <a:ext cx="796538" cy="1340652"/>
          </a:xfrm>
          <a:prstGeom prst="ellipse">
            <a:avLst/>
          </a:prstGeom>
          <a:noFill/>
          <a:ln w="38100">
            <a:solidFill>
              <a:srgbClr val="FF6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43">
            <a:extLst>
              <a:ext uri="{FF2B5EF4-FFF2-40B4-BE49-F238E27FC236}">
                <a16:creationId xmlns:a16="http://schemas.microsoft.com/office/drawing/2014/main" id="{8C97D2E5-8AC5-4CEA-A965-B68E464D5770}"/>
              </a:ext>
            </a:extLst>
          </p:cNvPr>
          <p:cNvSpPr/>
          <p:nvPr/>
        </p:nvSpPr>
        <p:spPr>
          <a:xfrm>
            <a:off x="8158213" y="4785531"/>
            <a:ext cx="339390" cy="326802"/>
          </a:xfrm>
          <a:prstGeom prst="ellipse">
            <a:avLst/>
          </a:prstGeom>
          <a:noFill/>
          <a:ln w="38100">
            <a:solidFill>
              <a:srgbClr val="FF6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 name="直線コネクタ 20">
            <a:extLst>
              <a:ext uri="{FF2B5EF4-FFF2-40B4-BE49-F238E27FC236}">
                <a16:creationId xmlns:a16="http://schemas.microsoft.com/office/drawing/2014/main" id="{A9946D53-BE33-44FE-B9DA-FB83EE577A6F}"/>
              </a:ext>
            </a:extLst>
          </p:cNvPr>
          <p:cNvCxnSpPr>
            <a:cxnSpLocks/>
          </p:cNvCxnSpPr>
          <p:nvPr/>
        </p:nvCxnSpPr>
        <p:spPr>
          <a:xfrm flipH="1">
            <a:off x="8445745" y="1790064"/>
            <a:ext cx="970049" cy="734616"/>
          </a:xfrm>
          <a:prstGeom prst="line">
            <a:avLst/>
          </a:prstGeom>
          <a:ln w="38100">
            <a:solidFill>
              <a:srgbClr val="FF6464"/>
            </a:solidFill>
            <a:tailEnd type="ova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F7E38111-6DAD-4EC7-825E-2223510F1A37}"/>
              </a:ext>
            </a:extLst>
          </p:cNvPr>
          <p:cNvCxnSpPr>
            <a:cxnSpLocks/>
            <a:stCxn id="16" idx="0"/>
          </p:cNvCxnSpPr>
          <p:nvPr/>
        </p:nvCxnSpPr>
        <p:spPr>
          <a:xfrm flipV="1">
            <a:off x="6404147" y="4309032"/>
            <a:ext cx="1389102" cy="899908"/>
          </a:xfrm>
          <a:prstGeom prst="line">
            <a:avLst/>
          </a:prstGeom>
          <a:ln w="38100">
            <a:solidFill>
              <a:srgbClr val="FF6464"/>
            </a:solidFill>
            <a:tailEnd type="ova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278A7877-215F-4BE9-B920-3BE03D9A54CD}"/>
              </a:ext>
            </a:extLst>
          </p:cNvPr>
          <p:cNvCxnSpPr>
            <a:cxnSpLocks/>
            <a:stCxn id="9" idx="0"/>
            <a:endCxn id="20" idx="3"/>
          </p:cNvCxnSpPr>
          <p:nvPr/>
        </p:nvCxnSpPr>
        <p:spPr>
          <a:xfrm flipV="1">
            <a:off x="6867086" y="5064474"/>
            <a:ext cx="1340830" cy="818623"/>
          </a:xfrm>
          <a:prstGeom prst="line">
            <a:avLst/>
          </a:prstGeom>
          <a:ln w="38100">
            <a:solidFill>
              <a:srgbClr val="FF6464"/>
            </a:solidFill>
            <a:tailEnd type="none"/>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03E935F4-2797-472F-9F8A-79AB3EDCB4DB}"/>
              </a:ext>
            </a:extLst>
          </p:cNvPr>
          <p:cNvCxnSpPr>
            <a:cxnSpLocks/>
            <a:stCxn id="15" idx="1"/>
            <a:endCxn id="17" idx="6"/>
          </p:cNvCxnSpPr>
          <p:nvPr/>
        </p:nvCxnSpPr>
        <p:spPr>
          <a:xfrm flipH="1">
            <a:off x="9181001" y="3361012"/>
            <a:ext cx="588344" cy="195832"/>
          </a:xfrm>
          <a:prstGeom prst="line">
            <a:avLst/>
          </a:prstGeom>
          <a:ln w="38100">
            <a:solidFill>
              <a:srgbClr val="FF6464"/>
            </a:solidFill>
            <a:tailEnd type="none"/>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DAB0DAD7-B392-4813-84AD-659888E70D82}"/>
              </a:ext>
            </a:extLst>
          </p:cNvPr>
          <p:cNvCxnSpPr>
            <a:cxnSpLocks/>
            <a:stCxn id="8" idx="3"/>
            <a:endCxn id="19" idx="2"/>
          </p:cNvCxnSpPr>
          <p:nvPr/>
        </p:nvCxnSpPr>
        <p:spPr>
          <a:xfrm>
            <a:off x="3838427" y="3244750"/>
            <a:ext cx="2720125" cy="397508"/>
          </a:xfrm>
          <a:prstGeom prst="line">
            <a:avLst/>
          </a:prstGeom>
          <a:ln w="38100">
            <a:solidFill>
              <a:srgbClr val="FF6464"/>
            </a:solidFill>
            <a:tailEnd type="none"/>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F8146DDF-1907-4686-8BA0-6F238DA84D51}"/>
              </a:ext>
            </a:extLst>
          </p:cNvPr>
          <p:cNvCxnSpPr>
            <a:cxnSpLocks/>
            <a:stCxn id="11" idx="0"/>
            <a:endCxn id="18" idx="5"/>
          </p:cNvCxnSpPr>
          <p:nvPr/>
        </p:nvCxnSpPr>
        <p:spPr>
          <a:xfrm flipH="1" flipV="1">
            <a:off x="8766614" y="3949390"/>
            <a:ext cx="1446407" cy="853281"/>
          </a:xfrm>
          <a:prstGeom prst="line">
            <a:avLst/>
          </a:prstGeom>
          <a:ln w="38100">
            <a:solidFill>
              <a:srgbClr val="FF6464"/>
            </a:solidFill>
            <a:tailEnd type="none"/>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825EBBFD-E968-4051-8E1E-DF9FADE77380}"/>
              </a:ext>
            </a:extLst>
          </p:cNvPr>
          <p:cNvCxnSpPr>
            <a:cxnSpLocks/>
            <a:stCxn id="29" idx="0"/>
          </p:cNvCxnSpPr>
          <p:nvPr/>
        </p:nvCxnSpPr>
        <p:spPr>
          <a:xfrm flipH="1" flipV="1">
            <a:off x="3304597" y="4681487"/>
            <a:ext cx="329826" cy="777090"/>
          </a:xfrm>
          <a:prstGeom prst="line">
            <a:avLst/>
          </a:prstGeom>
          <a:ln w="38100">
            <a:solidFill>
              <a:srgbClr val="FF6464"/>
            </a:solidFill>
            <a:tailEnd type="ova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299A882F-2483-4E55-AD47-B8531A51A451}"/>
              </a:ext>
            </a:extLst>
          </p:cNvPr>
          <p:cNvCxnSpPr>
            <a:cxnSpLocks/>
            <a:stCxn id="14" idx="0"/>
          </p:cNvCxnSpPr>
          <p:nvPr/>
        </p:nvCxnSpPr>
        <p:spPr>
          <a:xfrm flipV="1">
            <a:off x="1861847" y="4967247"/>
            <a:ext cx="529787" cy="409798"/>
          </a:xfrm>
          <a:prstGeom prst="line">
            <a:avLst/>
          </a:prstGeom>
          <a:ln w="38100">
            <a:solidFill>
              <a:srgbClr val="FF6464"/>
            </a:solidFill>
            <a:tailEnd type="oval"/>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119FB101-D161-484B-9CAB-93B78B9D3D76}"/>
              </a:ext>
            </a:extLst>
          </p:cNvPr>
          <p:cNvSpPr txBox="1"/>
          <p:nvPr/>
        </p:nvSpPr>
        <p:spPr>
          <a:xfrm>
            <a:off x="2565861" y="5458577"/>
            <a:ext cx="2137124" cy="523220"/>
          </a:xfrm>
          <a:prstGeom prst="rect">
            <a:avLst/>
          </a:prstGeom>
          <a:noFill/>
        </p:spPr>
        <p:txBody>
          <a:bodyPr wrap="none" rtlCol="0">
            <a:spAutoFit/>
          </a:bodyPr>
          <a:lstStyle/>
          <a:p>
            <a:pPr algn="ctr"/>
            <a:r>
              <a:rPr kumimoji="1" lang="ja-JP" altLang="en-US" sz="1400" dirty="0">
                <a:latin typeface="+mn-ea"/>
                <a:cs typeface="Meiryo UI" panose="020B0604030504040204" pitchFamily="50" charset="-128"/>
              </a:rPr>
              <a:t>光センサー</a:t>
            </a:r>
            <a:endParaRPr kumimoji="1" lang="en-US" altLang="ja-JP" sz="1400" dirty="0">
              <a:latin typeface="+mn-ea"/>
              <a:cs typeface="Meiryo UI" panose="020B0604030504040204" pitchFamily="50" charset="-128"/>
            </a:endParaRPr>
          </a:p>
          <a:p>
            <a:pPr algn="ctr"/>
            <a:r>
              <a:rPr lang="en-US" altLang="ja-JP" sz="1400" dirty="0">
                <a:latin typeface="+mn-ea"/>
                <a:cs typeface="Meiryo UI" panose="020B0604030504040204" pitchFamily="50" charset="-128"/>
              </a:rPr>
              <a:t>(</a:t>
            </a:r>
            <a:r>
              <a:rPr lang="ja-JP" altLang="en-US" sz="1400" dirty="0">
                <a:latin typeface="+mn-ea"/>
                <a:cs typeface="Meiryo UI" panose="020B0604030504040204" pitchFamily="50" charset="-128"/>
              </a:rPr>
              <a:t>フォトトランジスター</a:t>
            </a:r>
            <a:r>
              <a:rPr lang="en-US" altLang="ja-JP" sz="1400" dirty="0">
                <a:latin typeface="+mn-ea"/>
                <a:cs typeface="Meiryo UI" panose="020B0604030504040204" pitchFamily="50" charset="-128"/>
              </a:rPr>
              <a:t>)</a:t>
            </a:r>
            <a:endParaRPr kumimoji="1" lang="ja-JP" altLang="en-US" sz="1400" dirty="0">
              <a:latin typeface="+mn-ea"/>
              <a:cs typeface="Meiryo UI" panose="020B0604030504040204" pitchFamily="50" charset="-128"/>
            </a:endParaRPr>
          </a:p>
        </p:txBody>
      </p:sp>
      <p:cxnSp>
        <p:nvCxnSpPr>
          <p:cNvPr id="30" name="直線コネクタ 29">
            <a:extLst>
              <a:ext uri="{FF2B5EF4-FFF2-40B4-BE49-F238E27FC236}">
                <a16:creationId xmlns:a16="http://schemas.microsoft.com/office/drawing/2014/main" id="{D9217DE8-0A08-4571-9B60-BFB5EEEB507C}"/>
              </a:ext>
            </a:extLst>
          </p:cNvPr>
          <p:cNvCxnSpPr>
            <a:cxnSpLocks/>
          </p:cNvCxnSpPr>
          <p:nvPr/>
        </p:nvCxnSpPr>
        <p:spPr>
          <a:xfrm>
            <a:off x="6404147" y="1901070"/>
            <a:ext cx="672182" cy="520480"/>
          </a:xfrm>
          <a:prstGeom prst="line">
            <a:avLst/>
          </a:prstGeom>
          <a:ln w="38100">
            <a:solidFill>
              <a:srgbClr val="FF6464"/>
            </a:solidFill>
            <a:tailEnd type="ova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8218A06A-FF3A-4D43-878E-95E001ED81BD}"/>
              </a:ext>
            </a:extLst>
          </p:cNvPr>
          <p:cNvCxnSpPr>
            <a:cxnSpLocks/>
            <a:stCxn id="13" idx="3"/>
          </p:cNvCxnSpPr>
          <p:nvPr/>
        </p:nvCxnSpPr>
        <p:spPr>
          <a:xfrm>
            <a:off x="2654929" y="3833514"/>
            <a:ext cx="693412" cy="413889"/>
          </a:xfrm>
          <a:prstGeom prst="line">
            <a:avLst/>
          </a:prstGeom>
          <a:ln w="38100">
            <a:solidFill>
              <a:srgbClr val="FF6464"/>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5312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B5557BBE-3D88-4530-9007-8E0A0EC3B834}"/>
              </a:ext>
            </a:extLst>
          </p:cNvPr>
          <p:cNvSpPr>
            <a:spLocks noGrp="1"/>
          </p:cNvSpPr>
          <p:nvPr>
            <p:ph type="title"/>
          </p:nvPr>
        </p:nvSpPr>
        <p:spPr/>
        <p:txBody>
          <a:bodyPr/>
          <a:lstStyle/>
          <a:p>
            <a:r>
              <a:rPr lang="ja-JP" altLang="en-US" dirty="0"/>
              <a:t>必要な工具</a:t>
            </a:r>
          </a:p>
        </p:txBody>
      </p:sp>
      <p:sp>
        <p:nvSpPr>
          <p:cNvPr id="4" name="スライド番号プレースホルダー 3">
            <a:extLst>
              <a:ext uri="{FF2B5EF4-FFF2-40B4-BE49-F238E27FC236}">
                <a16:creationId xmlns:a16="http://schemas.microsoft.com/office/drawing/2014/main" id="{213B0701-4D94-44C6-99BE-FDC810130245}"/>
              </a:ext>
            </a:extLst>
          </p:cNvPr>
          <p:cNvSpPr>
            <a:spLocks noGrp="1"/>
          </p:cNvSpPr>
          <p:nvPr>
            <p:ph type="sldNum" sz="quarter" idx="12"/>
          </p:nvPr>
        </p:nvSpPr>
        <p:spPr/>
        <p:txBody>
          <a:bodyPr/>
          <a:lstStyle/>
          <a:p>
            <a:fld id="{8B4C719E-7852-4BEC-83AA-157AE4C29AF4}" type="slidenum">
              <a:rPr kumimoji="1" lang="ja-JP" altLang="en-US" smtClean="0"/>
              <a:t>12</a:t>
            </a:fld>
            <a:endParaRPr kumimoji="1" lang="ja-JP" altLang="en-US"/>
          </a:p>
        </p:txBody>
      </p:sp>
      <p:pic>
        <p:nvPicPr>
          <p:cNvPr id="7" name="図 6">
            <a:extLst>
              <a:ext uri="{FF2B5EF4-FFF2-40B4-BE49-F238E27FC236}">
                <a16:creationId xmlns:a16="http://schemas.microsoft.com/office/drawing/2014/main" id="{85FC7334-5995-4988-B7EF-C251788D03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388582">
            <a:off x="5422553" y="3413123"/>
            <a:ext cx="1008468" cy="1123895"/>
          </a:xfrm>
          <a:prstGeom prst="rect">
            <a:avLst/>
          </a:prstGeom>
        </p:spPr>
      </p:pic>
      <p:pic>
        <p:nvPicPr>
          <p:cNvPr id="8" name="図 7">
            <a:extLst>
              <a:ext uri="{FF2B5EF4-FFF2-40B4-BE49-F238E27FC236}">
                <a16:creationId xmlns:a16="http://schemas.microsoft.com/office/drawing/2014/main" id="{D11A5F80-B8D9-4FC8-A952-7C60854D8C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3480" y="3483908"/>
            <a:ext cx="1069284" cy="710831"/>
          </a:xfrm>
          <a:prstGeom prst="rect">
            <a:avLst/>
          </a:prstGeom>
        </p:spPr>
      </p:pic>
      <p:pic>
        <p:nvPicPr>
          <p:cNvPr id="9" name="図 8">
            <a:extLst>
              <a:ext uri="{FF2B5EF4-FFF2-40B4-BE49-F238E27FC236}">
                <a16:creationId xmlns:a16="http://schemas.microsoft.com/office/drawing/2014/main" id="{E7D31259-711A-440A-994A-450BFF7B00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73004" y="1616049"/>
            <a:ext cx="1160416" cy="1154341"/>
          </a:xfrm>
          <a:prstGeom prst="rect">
            <a:avLst/>
          </a:prstGeom>
        </p:spPr>
      </p:pic>
      <p:pic>
        <p:nvPicPr>
          <p:cNvPr id="10" name="図 9">
            <a:extLst>
              <a:ext uri="{FF2B5EF4-FFF2-40B4-BE49-F238E27FC236}">
                <a16:creationId xmlns:a16="http://schemas.microsoft.com/office/drawing/2014/main" id="{FD66ACCB-628A-4DE8-9AB2-1AC6681D182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59081" y="4908257"/>
            <a:ext cx="978152" cy="637925"/>
          </a:xfrm>
          <a:prstGeom prst="rect">
            <a:avLst/>
          </a:prstGeom>
        </p:spPr>
      </p:pic>
      <p:pic>
        <p:nvPicPr>
          <p:cNvPr id="11" name="図 10">
            <a:extLst>
              <a:ext uri="{FF2B5EF4-FFF2-40B4-BE49-F238E27FC236}">
                <a16:creationId xmlns:a16="http://schemas.microsoft.com/office/drawing/2014/main" id="{F17626F1-1EEF-4CCA-9700-78CBD26BDB6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07335" y="1707156"/>
            <a:ext cx="1038906" cy="1057132"/>
          </a:xfrm>
          <a:prstGeom prst="rect">
            <a:avLst/>
          </a:prstGeom>
        </p:spPr>
      </p:pic>
      <p:pic>
        <p:nvPicPr>
          <p:cNvPr id="12" name="図 11">
            <a:extLst>
              <a:ext uri="{FF2B5EF4-FFF2-40B4-BE49-F238E27FC236}">
                <a16:creationId xmlns:a16="http://schemas.microsoft.com/office/drawing/2014/main" id="{58FD0092-4319-4560-AC5C-6BD553245A5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66445" y="5013035"/>
            <a:ext cx="1377264" cy="795057"/>
          </a:xfrm>
          <a:prstGeom prst="rect">
            <a:avLst/>
          </a:prstGeom>
        </p:spPr>
      </p:pic>
      <p:pic>
        <p:nvPicPr>
          <p:cNvPr id="13" name="図 12">
            <a:extLst>
              <a:ext uri="{FF2B5EF4-FFF2-40B4-BE49-F238E27FC236}">
                <a16:creationId xmlns:a16="http://schemas.microsoft.com/office/drawing/2014/main" id="{BC171BB6-ADA1-4C29-AA15-DAE1A8E9C46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708241" y="4249504"/>
            <a:ext cx="1526215" cy="1046004"/>
          </a:xfrm>
          <a:prstGeom prst="rect">
            <a:avLst/>
          </a:prstGeom>
        </p:spPr>
      </p:pic>
      <p:pic>
        <p:nvPicPr>
          <p:cNvPr id="14" name="図 13" descr="テーブル が含まれている画像&#10;&#10;自動的に生成された説明">
            <a:extLst>
              <a:ext uri="{FF2B5EF4-FFF2-40B4-BE49-F238E27FC236}">
                <a16:creationId xmlns:a16="http://schemas.microsoft.com/office/drawing/2014/main" id="{C3D861C8-23F3-43F5-BB49-816D0480FD2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637817" y="1801381"/>
            <a:ext cx="1631089" cy="1080400"/>
          </a:xfrm>
          <a:prstGeom prst="rect">
            <a:avLst/>
          </a:prstGeom>
        </p:spPr>
      </p:pic>
      <p:sp>
        <p:nvSpPr>
          <p:cNvPr id="15" name="コンテンツ プレースホルダー 2">
            <a:extLst>
              <a:ext uri="{FF2B5EF4-FFF2-40B4-BE49-F238E27FC236}">
                <a16:creationId xmlns:a16="http://schemas.microsoft.com/office/drawing/2014/main" id="{D12FD4C6-9E80-476F-A7B9-90612C688A4F}"/>
              </a:ext>
            </a:extLst>
          </p:cNvPr>
          <p:cNvSpPr txBox="1">
            <a:spLocks/>
          </p:cNvSpPr>
          <p:nvPr/>
        </p:nvSpPr>
        <p:spPr>
          <a:xfrm>
            <a:off x="1413825" y="1560257"/>
            <a:ext cx="1513439" cy="41461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dirty="0">
                <a:latin typeface="+mn-ea"/>
                <a:cs typeface="Meiryo UI" panose="020B0604030504040204" pitchFamily="50" charset="-128"/>
              </a:rPr>
              <a:t>はんだごて</a:t>
            </a:r>
            <a:endParaRPr lang="en-US" altLang="ja-JP" sz="1600" dirty="0">
              <a:latin typeface="+mn-ea"/>
              <a:cs typeface="Meiryo UI" panose="020B0604030504040204" pitchFamily="50" charset="-128"/>
            </a:endParaRPr>
          </a:p>
          <a:p>
            <a:pPr marL="0" indent="0">
              <a:buFont typeface="Arial" panose="020B0604020202020204" pitchFamily="34" charset="0"/>
              <a:buNone/>
            </a:pPr>
            <a:endParaRPr lang="en-US" altLang="ja-JP" sz="1600" dirty="0">
              <a:latin typeface="+mn-ea"/>
              <a:cs typeface="Meiryo UI" panose="020B0604030504040204" pitchFamily="50" charset="-128"/>
            </a:endParaRPr>
          </a:p>
          <a:p>
            <a:pPr marL="0" indent="0">
              <a:buFont typeface="Arial" panose="020B0604020202020204" pitchFamily="34" charset="0"/>
              <a:buNone/>
            </a:pPr>
            <a:endParaRPr lang="en-US" altLang="ja-JP" sz="1600" dirty="0">
              <a:latin typeface="+mn-ea"/>
              <a:cs typeface="Meiryo UI" panose="020B0604030504040204" pitchFamily="50" charset="-128"/>
            </a:endParaRPr>
          </a:p>
          <a:p>
            <a:pPr marL="0" indent="0">
              <a:buFont typeface="Arial" panose="020B0604020202020204" pitchFamily="34" charset="0"/>
              <a:buNone/>
            </a:pPr>
            <a:endParaRPr lang="en-US" altLang="ja-JP" sz="1600" dirty="0">
              <a:latin typeface="+mn-ea"/>
              <a:cs typeface="Meiryo UI" panose="020B0604030504040204" pitchFamily="50" charset="-128"/>
            </a:endParaRPr>
          </a:p>
          <a:p>
            <a:pPr marL="0" indent="0">
              <a:buFont typeface="Arial" panose="020B0604020202020204" pitchFamily="34" charset="0"/>
              <a:buNone/>
            </a:pPr>
            <a:r>
              <a:rPr lang="ja-JP" altLang="en-US" sz="1600" dirty="0">
                <a:latin typeface="+mn-ea"/>
                <a:cs typeface="Meiryo UI" panose="020B0604030504040204" pitchFamily="50" charset="-128"/>
              </a:rPr>
              <a:t>はんだごて台</a:t>
            </a:r>
            <a:endParaRPr lang="en-US" altLang="ja-JP" sz="1600" dirty="0">
              <a:latin typeface="+mn-ea"/>
              <a:cs typeface="Meiryo UI" panose="020B0604030504040204" pitchFamily="50" charset="-128"/>
            </a:endParaRPr>
          </a:p>
          <a:p>
            <a:pPr marL="0" indent="0">
              <a:buFont typeface="Arial" panose="020B0604020202020204" pitchFamily="34" charset="0"/>
              <a:buNone/>
            </a:pPr>
            <a:endParaRPr lang="en-US" altLang="ja-JP" sz="1600" dirty="0">
              <a:latin typeface="+mn-ea"/>
              <a:cs typeface="Meiryo UI" panose="020B0604030504040204" pitchFamily="50" charset="-128"/>
            </a:endParaRPr>
          </a:p>
          <a:p>
            <a:pPr marL="0" indent="0">
              <a:buFont typeface="Arial" panose="020B0604020202020204" pitchFamily="34" charset="0"/>
              <a:buNone/>
            </a:pPr>
            <a:endParaRPr lang="en-US" altLang="ja-JP" sz="1600" dirty="0">
              <a:latin typeface="+mn-ea"/>
              <a:cs typeface="Meiryo UI" panose="020B0604030504040204" pitchFamily="50" charset="-128"/>
            </a:endParaRPr>
          </a:p>
          <a:p>
            <a:pPr marL="0" indent="0">
              <a:buFont typeface="Arial" panose="020B0604020202020204" pitchFamily="34" charset="0"/>
              <a:buNone/>
            </a:pPr>
            <a:endParaRPr lang="en-US" altLang="ja-JP" sz="1600" dirty="0">
              <a:latin typeface="+mn-ea"/>
              <a:cs typeface="Meiryo UI" panose="020B0604030504040204" pitchFamily="50" charset="-128"/>
            </a:endParaRPr>
          </a:p>
          <a:p>
            <a:pPr marL="0" indent="0">
              <a:buFont typeface="Arial" panose="020B0604020202020204" pitchFamily="34" charset="0"/>
              <a:buNone/>
            </a:pPr>
            <a:r>
              <a:rPr lang="ja-JP" altLang="en-US" sz="1600" dirty="0">
                <a:latin typeface="+mn-ea"/>
                <a:cs typeface="Meiryo UI" panose="020B0604030504040204" pitchFamily="50" charset="-128"/>
              </a:rPr>
              <a:t>はんだ</a:t>
            </a:r>
            <a:endParaRPr lang="en-US" altLang="ja-JP" sz="1600" dirty="0">
              <a:latin typeface="+mn-ea"/>
              <a:cs typeface="Meiryo UI" panose="020B0604030504040204" pitchFamily="50" charset="-128"/>
            </a:endParaRPr>
          </a:p>
        </p:txBody>
      </p:sp>
      <p:sp>
        <p:nvSpPr>
          <p:cNvPr id="16" name="コンテンツ プレースホルダー 2">
            <a:extLst>
              <a:ext uri="{FF2B5EF4-FFF2-40B4-BE49-F238E27FC236}">
                <a16:creationId xmlns:a16="http://schemas.microsoft.com/office/drawing/2014/main" id="{DEE7956B-C649-4DC0-996C-EAA52DDBB326}"/>
              </a:ext>
            </a:extLst>
          </p:cNvPr>
          <p:cNvSpPr txBox="1">
            <a:spLocks/>
          </p:cNvSpPr>
          <p:nvPr/>
        </p:nvSpPr>
        <p:spPr>
          <a:xfrm>
            <a:off x="4306928" y="1560255"/>
            <a:ext cx="2720111" cy="41461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600" dirty="0">
                <a:latin typeface="+mn-ea"/>
                <a:cs typeface="Meiryo UI" panose="020B0604030504040204" pitchFamily="50" charset="-128"/>
              </a:rPr>
              <a:t>ニッパー</a:t>
            </a:r>
          </a:p>
          <a:p>
            <a:pPr marL="0" indent="0">
              <a:buFont typeface="Arial" panose="020B0604020202020204" pitchFamily="34" charset="0"/>
              <a:buNone/>
            </a:pPr>
            <a:endParaRPr lang="en-US" altLang="ja-JP" sz="1600" dirty="0">
              <a:latin typeface="+mn-ea"/>
              <a:cs typeface="Meiryo UI" panose="020B0604030504040204" pitchFamily="50" charset="-128"/>
            </a:endParaRPr>
          </a:p>
          <a:p>
            <a:pPr marL="0" indent="0">
              <a:buFont typeface="Arial" panose="020B0604020202020204" pitchFamily="34" charset="0"/>
              <a:buNone/>
            </a:pPr>
            <a:endParaRPr lang="en-US" altLang="ja-JP" sz="1600" dirty="0">
              <a:latin typeface="+mn-ea"/>
              <a:cs typeface="Meiryo UI" panose="020B0604030504040204" pitchFamily="50" charset="-128"/>
            </a:endParaRPr>
          </a:p>
          <a:p>
            <a:pPr marL="0" indent="0">
              <a:buFont typeface="Arial" panose="020B0604020202020204" pitchFamily="34" charset="0"/>
              <a:buNone/>
            </a:pPr>
            <a:endParaRPr lang="en-US" altLang="ja-JP" sz="1600" dirty="0">
              <a:latin typeface="+mn-ea"/>
              <a:cs typeface="Meiryo UI" panose="020B0604030504040204" pitchFamily="50" charset="-128"/>
            </a:endParaRPr>
          </a:p>
          <a:p>
            <a:pPr marL="0" indent="0">
              <a:buFont typeface="Arial" panose="020B0604020202020204" pitchFamily="34" charset="0"/>
              <a:buNone/>
            </a:pPr>
            <a:r>
              <a:rPr lang="en-US" altLang="ja-JP" sz="1600" dirty="0">
                <a:latin typeface="+mn-ea"/>
                <a:cs typeface="Meiryo UI" panose="020B0604030504040204" pitchFamily="50" charset="-128"/>
              </a:rPr>
              <a:t>(+)</a:t>
            </a:r>
            <a:r>
              <a:rPr lang="ja-JP" altLang="en-US" sz="1600" dirty="0">
                <a:latin typeface="+mn-ea"/>
                <a:cs typeface="Meiryo UI" panose="020B0604030504040204" pitchFamily="50" charset="-128"/>
              </a:rPr>
              <a:t>ドライバー</a:t>
            </a:r>
            <a:endParaRPr lang="en-US" altLang="ja-JP" sz="1600" dirty="0">
              <a:latin typeface="+mn-ea"/>
              <a:cs typeface="Meiryo UI" panose="020B0604030504040204" pitchFamily="50" charset="-128"/>
            </a:endParaRPr>
          </a:p>
          <a:p>
            <a:pPr marL="0" indent="0">
              <a:buNone/>
            </a:pPr>
            <a:r>
              <a:rPr lang="en-US" altLang="ja-JP" sz="1600" dirty="0">
                <a:latin typeface="+mn-ea"/>
                <a:cs typeface="Meiryo UI" panose="020B0604030504040204" pitchFamily="50" charset="-128"/>
              </a:rPr>
              <a:t>(No.2</a:t>
            </a:r>
            <a:r>
              <a:rPr lang="ja-JP" altLang="en-US" sz="1600" dirty="0">
                <a:latin typeface="+mn-ea"/>
                <a:cs typeface="Meiryo UI" panose="020B0604030504040204" pitchFamily="50" charset="-128"/>
              </a:rPr>
              <a:t>　</a:t>
            </a:r>
            <a:r>
              <a:rPr lang="en-US" altLang="ja-JP" sz="1600" dirty="0">
                <a:latin typeface="+mn-ea"/>
                <a:cs typeface="Meiryo UI" panose="020B0604030504040204" pitchFamily="50" charset="-128"/>
              </a:rPr>
              <a:t>M3</a:t>
            </a:r>
            <a:r>
              <a:rPr lang="ja-JP" altLang="en-US" sz="1600" dirty="0">
                <a:latin typeface="+mn-ea"/>
                <a:cs typeface="Meiryo UI" panose="020B0604030504040204" pitchFamily="50" charset="-128"/>
              </a:rPr>
              <a:t>用</a:t>
            </a:r>
            <a:r>
              <a:rPr lang="en-US" altLang="ja-JP" sz="1600" dirty="0">
                <a:latin typeface="+mn-ea"/>
                <a:cs typeface="Meiryo UI" panose="020B0604030504040204" pitchFamily="50" charset="-128"/>
              </a:rPr>
              <a:t>)</a:t>
            </a:r>
          </a:p>
          <a:p>
            <a:pPr marL="0" indent="0">
              <a:buFont typeface="Arial" panose="020B0604020202020204" pitchFamily="34" charset="0"/>
              <a:buNone/>
            </a:pPr>
            <a:endParaRPr lang="en-US" altLang="ja-JP" sz="1600" dirty="0">
              <a:latin typeface="+mn-ea"/>
              <a:cs typeface="Meiryo UI" panose="020B0604030504040204" pitchFamily="50" charset="-128"/>
            </a:endParaRPr>
          </a:p>
          <a:p>
            <a:pPr marL="0" indent="0">
              <a:buFont typeface="Arial" panose="020B0604020202020204" pitchFamily="34" charset="0"/>
              <a:buNone/>
            </a:pPr>
            <a:endParaRPr lang="en-US" altLang="ja-JP" sz="1600" dirty="0">
              <a:latin typeface="+mn-ea"/>
              <a:cs typeface="Meiryo UI" panose="020B0604030504040204" pitchFamily="50" charset="-128"/>
            </a:endParaRPr>
          </a:p>
          <a:p>
            <a:pPr marL="0" indent="0">
              <a:buFont typeface="Arial" panose="020B0604020202020204" pitchFamily="34" charset="0"/>
              <a:buNone/>
            </a:pPr>
            <a:endParaRPr lang="en-US" altLang="ja-JP" sz="1600" dirty="0">
              <a:latin typeface="+mn-ea"/>
              <a:cs typeface="Meiryo UI" panose="020B0604030504040204" pitchFamily="50" charset="-128"/>
            </a:endParaRPr>
          </a:p>
          <a:p>
            <a:pPr marL="0" indent="0">
              <a:buFont typeface="Arial" panose="020B0604020202020204" pitchFamily="34" charset="0"/>
              <a:buNone/>
            </a:pPr>
            <a:r>
              <a:rPr lang="ja-JP" altLang="en-US" sz="1600" dirty="0">
                <a:latin typeface="+mn-ea"/>
                <a:cs typeface="Meiryo UI" panose="020B0604030504040204" pitchFamily="50" charset="-128"/>
              </a:rPr>
              <a:t>（ー）ドライバー</a:t>
            </a:r>
            <a:endParaRPr lang="en-US" altLang="ja-JP" sz="1600" dirty="0">
              <a:latin typeface="+mn-ea"/>
              <a:cs typeface="Meiryo UI" panose="020B0604030504040204" pitchFamily="50" charset="-128"/>
            </a:endParaRPr>
          </a:p>
          <a:p>
            <a:pPr marL="0" indent="0">
              <a:buFont typeface="Arial" panose="020B0604020202020204" pitchFamily="34" charset="0"/>
              <a:buNone/>
            </a:pPr>
            <a:endParaRPr lang="en-US" altLang="ja-JP" sz="1600" dirty="0">
              <a:latin typeface="+mn-ea"/>
              <a:cs typeface="Meiryo UI" panose="020B0604030504040204" pitchFamily="50" charset="-128"/>
            </a:endParaRPr>
          </a:p>
        </p:txBody>
      </p:sp>
      <p:sp>
        <p:nvSpPr>
          <p:cNvPr id="17" name="コンテンツ プレースホルダー 2">
            <a:extLst>
              <a:ext uri="{FF2B5EF4-FFF2-40B4-BE49-F238E27FC236}">
                <a16:creationId xmlns:a16="http://schemas.microsoft.com/office/drawing/2014/main" id="{A29C02D3-55A0-460A-A412-1DAF154974D2}"/>
              </a:ext>
            </a:extLst>
          </p:cNvPr>
          <p:cNvSpPr txBox="1">
            <a:spLocks/>
          </p:cNvSpPr>
          <p:nvPr/>
        </p:nvSpPr>
        <p:spPr>
          <a:xfrm>
            <a:off x="8015901" y="1564540"/>
            <a:ext cx="1973589" cy="263448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600" dirty="0">
                <a:latin typeface="+mn-ea"/>
                <a:cs typeface="Meiryo UI" panose="020B0604030504040204" pitchFamily="50" charset="-128"/>
              </a:rPr>
              <a:t>ハンマー</a:t>
            </a:r>
            <a:endParaRPr lang="en-US" altLang="ja-JP" sz="1600" dirty="0">
              <a:latin typeface="+mn-ea"/>
              <a:cs typeface="Meiryo UI" panose="020B0604030504040204" pitchFamily="50" charset="-128"/>
            </a:endParaRPr>
          </a:p>
          <a:p>
            <a:pPr marL="0" indent="0">
              <a:buNone/>
            </a:pPr>
            <a:endParaRPr lang="en-US" altLang="ja-JP" sz="1600" dirty="0">
              <a:latin typeface="+mn-ea"/>
              <a:cs typeface="Meiryo UI" panose="020B0604030504040204" pitchFamily="50" charset="-128"/>
            </a:endParaRPr>
          </a:p>
          <a:p>
            <a:pPr marL="0" indent="0">
              <a:buNone/>
            </a:pPr>
            <a:endParaRPr lang="en-US" altLang="ja-JP" sz="1600" dirty="0">
              <a:latin typeface="+mn-ea"/>
              <a:cs typeface="Meiryo UI" panose="020B0604030504040204" pitchFamily="50" charset="-128"/>
            </a:endParaRPr>
          </a:p>
          <a:p>
            <a:pPr marL="0" indent="0">
              <a:buNone/>
            </a:pPr>
            <a:endParaRPr lang="en-US" altLang="ja-JP" sz="1600" dirty="0">
              <a:latin typeface="+mn-ea"/>
              <a:cs typeface="Meiryo UI" panose="020B0604030504040204" pitchFamily="50" charset="-128"/>
            </a:endParaRPr>
          </a:p>
          <a:p>
            <a:pPr marL="0" indent="0">
              <a:buNone/>
            </a:pPr>
            <a:endParaRPr lang="en-US" altLang="ja-JP" sz="1600" dirty="0">
              <a:latin typeface="+mn-ea"/>
              <a:cs typeface="Meiryo UI" panose="020B0604030504040204" pitchFamily="50" charset="-128"/>
            </a:endParaRPr>
          </a:p>
          <a:p>
            <a:pPr marL="0" indent="0">
              <a:buNone/>
            </a:pPr>
            <a:endParaRPr lang="en-US" altLang="ja-JP" sz="1600" dirty="0">
              <a:latin typeface="+mn-ea"/>
              <a:cs typeface="Meiryo UI" panose="020B0604030504040204" pitchFamily="50" charset="-128"/>
            </a:endParaRPr>
          </a:p>
          <a:p>
            <a:pPr marL="0" indent="0">
              <a:buNone/>
            </a:pPr>
            <a:r>
              <a:rPr lang="ja-JP" altLang="en-US" sz="1600" dirty="0">
                <a:latin typeface="+mn-ea"/>
                <a:cs typeface="Meiryo UI" panose="020B0604030504040204" pitchFamily="50" charset="-128"/>
              </a:rPr>
              <a:t>単</a:t>
            </a:r>
            <a:r>
              <a:rPr lang="en-US" altLang="ja-JP" sz="1600" dirty="0">
                <a:latin typeface="+mn-ea"/>
                <a:cs typeface="Meiryo UI" panose="020B0604030504040204" pitchFamily="50" charset="-128"/>
              </a:rPr>
              <a:t>4</a:t>
            </a:r>
            <a:r>
              <a:rPr lang="ja-JP" altLang="en-US" sz="1600" dirty="0">
                <a:latin typeface="+mn-ea"/>
                <a:cs typeface="Meiryo UI" panose="020B0604030504040204" pitchFamily="50" charset="-128"/>
              </a:rPr>
              <a:t>アルカリ乾電池</a:t>
            </a:r>
            <a:br>
              <a:rPr lang="en-US" altLang="ja-JP" sz="1600" dirty="0">
                <a:latin typeface="+mn-ea"/>
                <a:cs typeface="Meiryo UI" panose="020B0604030504040204" pitchFamily="50" charset="-128"/>
              </a:rPr>
            </a:br>
            <a:r>
              <a:rPr lang="en-US" altLang="ja-JP" sz="1600" dirty="0">
                <a:latin typeface="+mn-ea"/>
                <a:cs typeface="Meiryo UI" panose="020B0604030504040204" pitchFamily="50" charset="-128"/>
              </a:rPr>
              <a:t>3</a:t>
            </a:r>
            <a:r>
              <a:rPr lang="ja-JP" altLang="en-US" sz="1600" dirty="0">
                <a:latin typeface="+mn-ea"/>
                <a:cs typeface="Meiryo UI" panose="020B0604030504040204" pitchFamily="50" charset="-128"/>
              </a:rPr>
              <a:t>本</a:t>
            </a:r>
            <a:endParaRPr lang="en-US" altLang="ja-JP" sz="1600" dirty="0">
              <a:latin typeface="+mn-ea"/>
              <a:cs typeface="Meiryo UI" panose="020B0604030504040204" pitchFamily="50" charset="-128"/>
            </a:endParaRPr>
          </a:p>
          <a:p>
            <a:pPr marL="0" indent="0">
              <a:buFont typeface="Arial" panose="020B0604020202020204" pitchFamily="34" charset="0"/>
              <a:buNone/>
            </a:pPr>
            <a:endParaRPr lang="ja-JP" altLang="en-US" sz="1600" dirty="0">
              <a:latin typeface="+mn-ea"/>
              <a:cs typeface="Meiryo UI" panose="020B0604030504040204" pitchFamily="50" charset="-128"/>
            </a:endParaRPr>
          </a:p>
        </p:txBody>
      </p:sp>
    </p:spTree>
    <p:extLst>
      <p:ext uri="{BB962C8B-B14F-4D97-AF65-F5344CB8AC3E}">
        <p14:creationId xmlns:p14="http://schemas.microsoft.com/office/powerpoint/2010/main" val="37715796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48121B-06CD-402C-AA6A-19B316E60FAE}"/>
              </a:ext>
            </a:extLst>
          </p:cNvPr>
          <p:cNvSpPr>
            <a:spLocks noGrp="1"/>
          </p:cNvSpPr>
          <p:nvPr>
            <p:ph type="title"/>
          </p:nvPr>
        </p:nvSpPr>
        <p:spPr/>
        <p:txBody>
          <a:bodyPr/>
          <a:lstStyle/>
          <a:p>
            <a:r>
              <a:rPr kumimoji="1" lang="ja-JP" altLang="en-US" dirty="0"/>
              <a:t>はんだづけ　</a:t>
            </a:r>
            <a:r>
              <a:rPr kumimoji="1" lang="en-US" altLang="ja-JP" dirty="0"/>
              <a:t>(</a:t>
            </a:r>
            <a:r>
              <a:rPr kumimoji="1" lang="ja-JP" altLang="en-US" dirty="0"/>
              <a:t>はんだづけの方法</a:t>
            </a:r>
            <a:r>
              <a:rPr kumimoji="1" lang="en-US" altLang="ja-JP" dirty="0"/>
              <a:t>)</a:t>
            </a:r>
            <a:endParaRPr kumimoji="1" lang="ja-JP" altLang="en-US" dirty="0"/>
          </a:p>
        </p:txBody>
      </p:sp>
      <p:sp>
        <p:nvSpPr>
          <p:cNvPr id="3" name="コンテンツ プレースホルダー 2">
            <a:extLst>
              <a:ext uri="{FF2B5EF4-FFF2-40B4-BE49-F238E27FC236}">
                <a16:creationId xmlns:a16="http://schemas.microsoft.com/office/drawing/2014/main" id="{240D825B-F961-4FF5-972D-A1C73A1DCF9B}"/>
              </a:ext>
            </a:extLst>
          </p:cNvPr>
          <p:cNvSpPr>
            <a:spLocks noGrp="1"/>
          </p:cNvSpPr>
          <p:nvPr>
            <p:ph idx="1"/>
          </p:nvPr>
        </p:nvSpPr>
        <p:spPr>
          <a:xfrm>
            <a:off x="838200" y="1553263"/>
            <a:ext cx="2231571" cy="515023"/>
          </a:xfrm>
        </p:spPr>
        <p:txBody>
          <a:bodyPr>
            <a:normAutofit fontScale="77500" lnSpcReduction="20000"/>
          </a:bodyPr>
          <a:lstStyle/>
          <a:p>
            <a:pPr marL="0" indent="0">
              <a:buNone/>
            </a:pPr>
            <a:r>
              <a:rPr lang="ja-JP" altLang="en-US" sz="2800" dirty="0">
                <a:latin typeface="+mn-ea"/>
                <a:cs typeface="Meiryo UI" panose="020B0604030504040204" pitchFamily="50" charset="-128"/>
              </a:rPr>
              <a:t>はんだづけとは</a:t>
            </a:r>
          </a:p>
        </p:txBody>
      </p:sp>
      <p:sp>
        <p:nvSpPr>
          <p:cNvPr id="4" name="スライド番号プレースホルダー 3">
            <a:extLst>
              <a:ext uri="{FF2B5EF4-FFF2-40B4-BE49-F238E27FC236}">
                <a16:creationId xmlns:a16="http://schemas.microsoft.com/office/drawing/2014/main" id="{16543F4A-5235-46D5-A6EB-FE5C0F285B33}"/>
              </a:ext>
            </a:extLst>
          </p:cNvPr>
          <p:cNvSpPr>
            <a:spLocks noGrp="1"/>
          </p:cNvSpPr>
          <p:nvPr>
            <p:ph type="sldNum" sz="quarter" idx="12"/>
          </p:nvPr>
        </p:nvSpPr>
        <p:spPr/>
        <p:txBody>
          <a:bodyPr/>
          <a:lstStyle/>
          <a:p>
            <a:fld id="{8B4C719E-7852-4BEC-83AA-157AE4C29AF4}" type="slidenum">
              <a:rPr kumimoji="1" lang="ja-JP" altLang="en-US" smtClean="0"/>
              <a:t>13</a:t>
            </a:fld>
            <a:endParaRPr kumimoji="1" lang="ja-JP" altLang="en-US"/>
          </a:p>
        </p:txBody>
      </p:sp>
      <p:sp>
        <p:nvSpPr>
          <p:cNvPr id="5" name="正方形/長方形 4">
            <a:extLst>
              <a:ext uri="{FF2B5EF4-FFF2-40B4-BE49-F238E27FC236}">
                <a16:creationId xmlns:a16="http://schemas.microsoft.com/office/drawing/2014/main" id="{71958752-4B98-4304-9B77-3AE841B9A4D8}"/>
              </a:ext>
            </a:extLst>
          </p:cNvPr>
          <p:cNvSpPr/>
          <p:nvPr/>
        </p:nvSpPr>
        <p:spPr>
          <a:xfrm>
            <a:off x="5069452" y="4671103"/>
            <a:ext cx="6327891" cy="1672683"/>
          </a:xfrm>
          <a:prstGeom prst="rect">
            <a:avLst/>
          </a:prstGeom>
          <a:solidFill>
            <a:schemeClr val="bg1">
              <a:lumMod val="85000"/>
            </a:schemeClr>
          </a:solidFill>
          <a:ln>
            <a:solidFill>
              <a:schemeClr val="tx1">
                <a:lumMod val="50000"/>
                <a:lumOff val="5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049A23C7-D7E0-4A04-89EE-256E2B4162FE}"/>
              </a:ext>
            </a:extLst>
          </p:cNvPr>
          <p:cNvSpPr/>
          <p:nvPr/>
        </p:nvSpPr>
        <p:spPr>
          <a:xfrm>
            <a:off x="747626" y="4674873"/>
            <a:ext cx="4213606" cy="1672683"/>
          </a:xfrm>
          <a:prstGeom prst="rect">
            <a:avLst/>
          </a:prstGeom>
          <a:solidFill>
            <a:schemeClr val="accent5">
              <a:lumMod val="40000"/>
              <a:lumOff val="6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p>
        </p:txBody>
      </p:sp>
      <p:sp>
        <p:nvSpPr>
          <p:cNvPr id="7" name="コンテンツ プレースホルダー 2">
            <a:extLst>
              <a:ext uri="{FF2B5EF4-FFF2-40B4-BE49-F238E27FC236}">
                <a16:creationId xmlns:a16="http://schemas.microsoft.com/office/drawing/2014/main" id="{B57D9773-7A04-40D8-8975-30228C0CDE5D}"/>
              </a:ext>
            </a:extLst>
          </p:cNvPr>
          <p:cNvSpPr txBox="1">
            <a:spLocks/>
          </p:cNvSpPr>
          <p:nvPr/>
        </p:nvSpPr>
        <p:spPr>
          <a:xfrm>
            <a:off x="881743" y="2062299"/>
            <a:ext cx="2494935" cy="41068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はんだづけの方法</a:t>
            </a:r>
          </a:p>
        </p:txBody>
      </p:sp>
      <p:sp>
        <p:nvSpPr>
          <p:cNvPr id="8" name="テキスト ボックス 7">
            <a:extLst>
              <a:ext uri="{FF2B5EF4-FFF2-40B4-BE49-F238E27FC236}">
                <a16:creationId xmlns:a16="http://schemas.microsoft.com/office/drawing/2014/main" id="{FFDE3AAA-0FA7-4640-A6AF-3D76621D14C3}"/>
              </a:ext>
            </a:extLst>
          </p:cNvPr>
          <p:cNvSpPr txBox="1"/>
          <p:nvPr/>
        </p:nvSpPr>
        <p:spPr>
          <a:xfrm>
            <a:off x="3080578" y="1398242"/>
            <a:ext cx="8422157" cy="800219"/>
          </a:xfrm>
          <a:prstGeom prst="rect">
            <a:avLst/>
          </a:prstGeom>
          <a:noFill/>
        </p:spPr>
        <p:txBody>
          <a:bodyPr wrap="square" rtlCol="0">
            <a:noAutofit/>
          </a:bodyPr>
          <a:lstStyle/>
          <a:p>
            <a:r>
              <a:rPr lang="ja-JP" altLang="ja-JP" sz="1600" dirty="0">
                <a:latin typeface="+mn-ea"/>
                <a:cs typeface="Meiryo UI" panose="020B0604030504040204" pitchFamily="50" charset="-128"/>
              </a:rPr>
              <a:t>電子部品間で電気が流れるように、また</a:t>
            </a:r>
            <a:r>
              <a:rPr lang="ja-JP" altLang="en-US" sz="1600" dirty="0">
                <a:latin typeface="+mn-ea"/>
                <a:cs typeface="Meiryo UI" panose="020B0604030504040204" pitchFamily="50" charset="-128"/>
              </a:rPr>
              <a:t>物理</a:t>
            </a:r>
            <a:r>
              <a:rPr lang="ja-JP" altLang="ja-JP" sz="1600" dirty="0">
                <a:latin typeface="+mn-ea"/>
                <a:cs typeface="Meiryo UI" panose="020B0604030504040204" pitchFamily="50" charset="-128"/>
              </a:rPr>
              <a:t>的に接合が外れないように固定する</a:t>
            </a:r>
            <a:r>
              <a:rPr lang="ja-JP" altLang="en-US" sz="1600" dirty="0">
                <a:latin typeface="+mn-ea"/>
                <a:cs typeface="Meiryo UI" panose="020B0604030504040204" pitchFamily="50" charset="-128"/>
              </a:rPr>
              <a:t>こと</a:t>
            </a:r>
            <a:r>
              <a:rPr lang="ja-JP" altLang="ja-JP" sz="1600" dirty="0">
                <a:latin typeface="+mn-ea"/>
                <a:cs typeface="Meiryo UI" panose="020B0604030504040204" pitchFamily="50" charset="-128"/>
              </a:rPr>
              <a:t>です。</a:t>
            </a:r>
          </a:p>
          <a:p>
            <a:r>
              <a:rPr lang="ja-JP" altLang="ja-JP" sz="1600" dirty="0">
                <a:latin typeface="+mn-ea"/>
                <a:cs typeface="Meiryo UI" panose="020B0604030504040204" pitchFamily="50" charset="-128"/>
              </a:rPr>
              <a:t>『電気が流れるように接合すること』ですから、単に固定するだけではダメです。</a:t>
            </a:r>
          </a:p>
          <a:p>
            <a:endParaRPr kumimoji="1" lang="ja-JP" altLang="en-US" dirty="0">
              <a:latin typeface="+mn-ea"/>
              <a:cs typeface="Meiryo UI" panose="020B0604030504040204" pitchFamily="50" charset="-128"/>
            </a:endParaRPr>
          </a:p>
        </p:txBody>
      </p:sp>
      <p:pic>
        <p:nvPicPr>
          <p:cNvPr id="9" name="図 8">
            <a:extLst>
              <a:ext uri="{FF2B5EF4-FFF2-40B4-BE49-F238E27FC236}">
                <a16:creationId xmlns:a16="http://schemas.microsoft.com/office/drawing/2014/main" id="{0A5FBADC-AE3A-4FE3-92BC-DBF12892FCF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281667" y="2560820"/>
            <a:ext cx="1242695" cy="1152525"/>
          </a:xfrm>
          <a:prstGeom prst="rect">
            <a:avLst/>
          </a:prstGeom>
          <a:noFill/>
          <a:ln>
            <a:noFill/>
          </a:ln>
        </p:spPr>
      </p:pic>
      <p:pic>
        <p:nvPicPr>
          <p:cNvPr id="10" name="図 9">
            <a:extLst>
              <a:ext uri="{FF2B5EF4-FFF2-40B4-BE49-F238E27FC236}">
                <a16:creationId xmlns:a16="http://schemas.microsoft.com/office/drawing/2014/main" id="{9168D3AA-B644-4D02-9412-6B26AB66E60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532118" y="2560821"/>
            <a:ext cx="1537335" cy="1200150"/>
          </a:xfrm>
          <a:prstGeom prst="rect">
            <a:avLst/>
          </a:prstGeom>
          <a:noFill/>
          <a:ln>
            <a:noFill/>
          </a:ln>
        </p:spPr>
      </p:pic>
      <p:pic>
        <p:nvPicPr>
          <p:cNvPr id="11" name="図 10">
            <a:extLst>
              <a:ext uri="{FF2B5EF4-FFF2-40B4-BE49-F238E27FC236}">
                <a16:creationId xmlns:a16="http://schemas.microsoft.com/office/drawing/2014/main" id="{F57E77BA-7932-4B51-A75A-8505917976EE}"/>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077209" y="2560821"/>
            <a:ext cx="1616710" cy="1152525"/>
          </a:xfrm>
          <a:prstGeom prst="rect">
            <a:avLst/>
          </a:prstGeom>
          <a:noFill/>
          <a:ln>
            <a:noFill/>
          </a:ln>
        </p:spPr>
      </p:pic>
      <p:pic>
        <p:nvPicPr>
          <p:cNvPr id="12" name="図 11">
            <a:extLst>
              <a:ext uri="{FF2B5EF4-FFF2-40B4-BE49-F238E27FC236}">
                <a16:creationId xmlns:a16="http://schemas.microsoft.com/office/drawing/2014/main" id="{707B4ACD-10A0-4958-B6DF-C5555AF9A5DA}"/>
              </a:ext>
            </a:extLst>
          </p:cNvPr>
          <p:cNvPicPr/>
          <p:nvPr/>
        </p:nvPicPr>
        <p:blipFill rotWithShape="1">
          <a:blip r:embed="rId5" cstate="print">
            <a:extLst>
              <a:ext uri="{28A0092B-C50C-407E-A947-70E740481C1C}">
                <a14:useLocalDpi xmlns:a14="http://schemas.microsoft.com/office/drawing/2010/main" val="0"/>
              </a:ext>
            </a:extLst>
          </a:blip>
          <a:srcRect t="15473" r="32035"/>
          <a:stretch/>
        </p:blipFill>
        <p:spPr bwMode="auto">
          <a:xfrm>
            <a:off x="8701674" y="2560821"/>
            <a:ext cx="1266825" cy="1174750"/>
          </a:xfrm>
          <a:prstGeom prst="rect">
            <a:avLst/>
          </a:prstGeom>
          <a:noFill/>
          <a:ln>
            <a:noFill/>
          </a:ln>
          <a:extLst>
            <a:ext uri="{53640926-AAD7-44D8-BBD7-CCE9431645EC}">
              <a14:shadowObscured xmlns:a14="http://schemas.microsoft.com/office/drawing/2010/main"/>
            </a:ext>
          </a:extLst>
        </p:spPr>
      </p:pic>
      <p:pic>
        <p:nvPicPr>
          <p:cNvPr id="13" name="図 12">
            <a:extLst>
              <a:ext uri="{FF2B5EF4-FFF2-40B4-BE49-F238E27FC236}">
                <a16:creationId xmlns:a16="http://schemas.microsoft.com/office/drawing/2014/main" id="{1C9046C6-F332-429B-B203-73BABE67C234}"/>
              </a:ext>
            </a:extLst>
          </p:cNvPr>
          <p:cNvPicPr/>
          <p:nvPr/>
        </p:nvPicPr>
        <p:blipFill rotWithShape="1">
          <a:blip r:embed="rId6" cstate="print">
            <a:extLst>
              <a:ext uri="{28A0092B-C50C-407E-A947-70E740481C1C}">
                <a14:useLocalDpi xmlns:a14="http://schemas.microsoft.com/office/drawing/2010/main" val="0"/>
              </a:ext>
            </a:extLst>
          </a:blip>
          <a:srcRect l="26619" t="24016" b="1"/>
          <a:stretch/>
        </p:blipFill>
        <p:spPr bwMode="auto">
          <a:xfrm>
            <a:off x="1392365" y="5234572"/>
            <a:ext cx="1253129" cy="815283"/>
          </a:xfrm>
          <a:prstGeom prst="rect">
            <a:avLst/>
          </a:prstGeom>
          <a:noFill/>
          <a:ln>
            <a:noFill/>
          </a:ln>
          <a:extLst>
            <a:ext uri="{53640926-AAD7-44D8-BBD7-CCE9431645EC}">
              <a14:shadowObscured xmlns:a14="http://schemas.microsoft.com/office/drawing/2010/main"/>
            </a:ext>
          </a:extLst>
        </p:spPr>
      </p:pic>
      <p:pic>
        <p:nvPicPr>
          <p:cNvPr id="14" name="図 13">
            <a:extLst>
              <a:ext uri="{FF2B5EF4-FFF2-40B4-BE49-F238E27FC236}">
                <a16:creationId xmlns:a16="http://schemas.microsoft.com/office/drawing/2014/main" id="{234BE3CF-D6ED-4CAC-B31A-6213E7448D16}"/>
              </a:ext>
            </a:extLst>
          </p:cNvPr>
          <p:cNvPicPr/>
          <p:nvPr/>
        </p:nvPicPr>
        <p:blipFill rotWithShape="1">
          <a:blip r:embed="rId7" cstate="print">
            <a:extLst>
              <a:ext uri="{28A0092B-C50C-407E-A947-70E740481C1C}">
                <a14:useLocalDpi xmlns:a14="http://schemas.microsoft.com/office/drawing/2010/main" val="0"/>
              </a:ext>
            </a:extLst>
          </a:blip>
          <a:srcRect r="59135" b="18313"/>
          <a:stretch/>
        </p:blipFill>
        <p:spPr bwMode="auto">
          <a:xfrm>
            <a:off x="7412452" y="5035695"/>
            <a:ext cx="1233744" cy="943498"/>
          </a:xfrm>
          <a:prstGeom prst="rect">
            <a:avLst/>
          </a:prstGeom>
          <a:noFill/>
          <a:ln>
            <a:noFill/>
          </a:ln>
          <a:extLst>
            <a:ext uri="{53640926-AAD7-44D8-BBD7-CCE9431645EC}">
              <a14:shadowObscured xmlns:a14="http://schemas.microsoft.com/office/drawing/2010/main"/>
            </a:ext>
          </a:extLst>
        </p:spPr>
      </p:pic>
      <p:pic>
        <p:nvPicPr>
          <p:cNvPr id="15" name="図 14">
            <a:extLst>
              <a:ext uri="{FF2B5EF4-FFF2-40B4-BE49-F238E27FC236}">
                <a16:creationId xmlns:a16="http://schemas.microsoft.com/office/drawing/2014/main" id="{B43BF976-286C-4565-9BFA-B813A6A7CEBD}"/>
              </a:ext>
            </a:extLst>
          </p:cNvPr>
          <p:cNvPicPr/>
          <p:nvPr/>
        </p:nvPicPr>
        <p:blipFill rotWithShape="1">
          <a:blip r:embed="rId8" cstate="print">
            <a:extLst>
              <a:ext uri="{28A0092B-C50C-407E-A947-70E740481C1C}">
                <a14:useLocalDpi xmlns:a14="http://schemas.microsoft.com/office/drawing/2010/main" val="0"/>
              </a:ext>
            </a:extLst>
          </a:blip>
          <a:srcRect r="59471" b="23376"/>
          <a:stretch/>
        </p:blipFill>
        <p:spPr bwMode="auto">
          <a:xfrm>
            <a:off x="5461775" y="5107645"/>
            <a:ext cx="1295879" cy="826605"/>
          </a:xfrm>
          <a:prstGeom prst="rect">
            <a:avLst/>
          </a:prstGeom>
          <a:noFill/>
          <a:ln>
            <a:noFill/>
          </a:ln>
          <a:extLst>
            <a:ext uri="{53640926-AAD7-44D8-BBD7-CCE9431645EC}">
              <a14:shadowObscured xmlns:a14="http://schemas.microsoft.com/office/drawing/2010/main"/>
            </a:ext>
          </a:extLst>
        </p:spPr>
      </p:pic>
      <p:pic>
        <p:nvPicPr>
          <p:cNvPr id="16" name="図 15">
            <a:extLst>
              <a:ext uri="{FF2B5EF4-FFF2-40B4-BE49-F238E27FC236}">
                <a16:creationId xmlns:a16="http://schemas.microsoft.com/office/drawing/2014/main" id="{73ABFF2D-C15D-4E3E-906F-4F2E5A205B2B}"/>
              </a:ext>
            </a:extLst>
          </p:cNvPr>
          <p:cNvPicPr/>
          <p:nvPr/>
        </p:nvPicPr>
        <p:blipFill rotWithShape="1">
          <a:blip r:embed="rId9" cstate="print">
            <a:extLst>
              <a:ext uri="{28A0092B-C50C-407E-A947-70E740481C1C}">
                <a14:useLocalDpi xmlns:a14="http://schemas.microsoft.com/office/drawing/2010/main" val="0"/>
              </a:ext>
            </a:extLst>
          </a:blip>
          <a:srcRect l="30795" r="31032"/>
          <a:stretch/>
        </p:blipFill>
        <p:spPr bwMode="auto">
          <a:xfrm>
            <a:off x="9335086" y="5408641"/>
            <a:ext cx="1411193" cy="570552"/>
          </a:xfrm>
          <a:prstGeom prst="rect">
            <a:avLst/>
          </a:prstGeom>
          <a:noFill/>
          <a:ln>
            <a:noFill/>
          </a:ln>
          <a:extLst>
            <a:ext uri="{53640926-AAD7-44D8-BBD7-CCE9431645EC}">
              <a14:shadowObscured xmlns:a14="http://schemas.microsoft.com/office/drawing/2010/main"/>
            </a:ext>
          </a:extLst>
        </p:spPr>
      </p:pic>
      <p:sp>
        <p:nvSpPr>
          <p:cNvPr id="17" name="テキスト ボックス 16">
            <a:extLst>
              <a:ext uri="{FF2B5EF4-FFF2-40B4-BE49-F238E27FC236}">
                <a16:creationId xmlns:a16="http://schemas.microsoft.com/office/drawing/2014/main" id="{2E1242D5-7D67-4D6D-B22E-C57002983FB5}"/>
              </a:ext>
            </a:extLst>
          </p:cNvPr>
          <p:cNvSpPr txBox="1"/>
          <p:nvPr/>
        </p:nvSpPr>
        <p:spPr>
          <a:xfrm>
            <a:off x="881743" y="3863978"/>
            <a:ext cx="2339886" cy="800219"/>
          </a:xfrm>
          <a:prstGeom prst="rect">
            <a:avLst/>
          </a:prstGeom>
          <a:noFill/>
        </p:spPr>
        <p:txBody>
          <a:bodyPr wrap="square" rtlCol="0">
            <a:noAutofit/>
          </a:bodyPr>
          <a:lstStyle/>
          <a:p>
            <a:r>
              <a:rPr lang="ja-JP" altLang="en-US" sz="1400" dirty="0">
                <a:latin typeface="+mn-ea"/>
                <a:cs typeface="Meiryo UI" panose="020B0604030504040204" pitchFamily="50" charset="-128"/>
              </a:rPr>
              <a:t>ランドと部品の足</a:t>
            </a:r>
            <a:endParaRPr lang="en-US" altLang="ja-JP" sz="1400" dirty="0">
              <a:latin typeface="+mn-ea"/>
              <a:cs typeface="Meiryo UI" panose="020B0604030504040204" pitchFamily="50" charset="-128"/>
            </a:endParaRPr>
          </a:p>
          <a:p>
            <a:r>
              <a:rPr lang="ja-JP" altLang="en-US" sz="1400" dirty="0">
                <a:latin typeface="+mn-ea"/>
                <a:cs typeface="Meiryo UI" panose="020B0604030504040204" pitchFamily="50" charset="-128"/>
              </a:rPr>
              <a:t>の両方に熱を加えます。</a:t>
            </a:r>
            <a:endParaRPr lang="en-US" altLang="ja-JP" sz="1400" dirty="0">
              <a:latin typeface="+mn-ea"/>
              <a:cs typeface="Meiryo UI" panose="020B0604030504040204" pitchFamily="50" charset="-128"/>
            </a:endParaRPr>
          </a:p>
          <a:p>
            <a:r>
              <a:rPr lang="ja-JP" altLang="en-US" sz="1400" dirty="0">
                <a:latin typeface="+mn-ea"/>
                <a:cs typeface="Meiryo UI" panose="020B0604030504040204" pitchFamily="50" charset="-128"/>
              </a:rPr>
              <a:t>５</a:t>
            </a:r>
            <a:r>
              <a:rPr lang="en-US" altLang="ja-JP" sz="1400" dirty="0">
                <a:latin typeface="+mn-ea"/>
                <a:cs typeface="Meiryo UI" panose="020B0604030504040204" pitchFamily="50" charset="-128"/>
              </a:rPr>
              <a:t>~</a:t>
            </a:r>
            <a:r>
              <a:rPr lang="ja-JP" altLang="en-US" sz="1400" dirty="0">
                <a:latin typeface="+mn-ea"/>
                <a:cs typeface="Meiryo UI" panose="020B0604030504040204" pitchFamily="50" charset="-128"/>
              </a:rPr>
              <a:t>６秒くらいが目安です。</a:t>
            </a:r>
            <a:endParaRPr lang="en-US" altLang="ja-JP" sz="1400" dirty="0">
              <a:latin typeface="+mn-ea"/>
              <a:cs typeface="Meiryo UI" panose="020B0604030504040204" pitchFamily="50" charset="-128"/>
            </a:endParaRPr>
          </a:p>
          <a:p>
            <a:endParaRPr lang="en-US" altLang="ja-JP" sz="1400" dirty="0">
              <a:latin typeface="+mn-ea"/>
              <a:cs typeface="Meiryo UI" panose="020B0604030504040204" pitchFamily="50" charset="-128"/>
            </a:endParaRPr>
          </a:p>
        </p:txBody>
      </p:sp>
      <p:sp>
        <p:nvSpPr>
          <p:cNvPr id="18" name="テキスト ボックス 17">
            <a:extLst>
              <a:ext uri="{FF2B5EF4-FFF2-40B4-BE49-F238E27FC236}">
                <a16:creationId xmlns:a16="http://schemas.microsoft.com/office/drawing/2014/main" id="{8CE3B10B-254D-42EE-9FBD-BA7210B8D908}"/>
              </a:ext>
            </a:extLst>
          </p:cNvPr>
          <p:cNvSpPr txBox="1"/>
          <p:nvPr/>
        </p:nvSpPr>
        <p:spPr>
          <a:xfrm>
            <a:off x="3486852" y="3863978"/>
            <a:ext cx="1846814" cy="800219"/>
          </a:xfrm>
          <a:prstGeom prst="rect">
            <a:avLst/>
          </a:prstGeom>
          <a:noFill/>
        </p:spPr>
        <p:txBody>
          <a:bodyPr wrap="square" rtlCol="0">
            <a:noAutofit/>
          </a:bodyPr>
          <a:lstStyle/>
          <a:p>
            <a:r>
              <a:rPr lang="ja-JP" altLang="en-US" sz="1400" dirty="0">
                <a:latin typeface="+mn-ea"/>
                <a:cs typeface="Meiryo UI" panose="020B0604030504040204" pitchFamily="50" charset="-128"/>
              </a:rPr>
              <a:t>温めた部分にはんだを流し込みます。</a:t>
            </a:r>
            <a:endParaRPr lang="en-US" altLang="ja-JP" sz="1400" dirty="0">
              <a:latin typeface="+mn-ea"/>
              <a:cs typeface="Meiryo UI" panose="020B0604030504040204" pitchFamily="50" charset="-128"/>
            </a:endParaRPr>
          </a:p>
          <a:p>
            <a:endParaRPr lang="en-US" altLang="ja-JP" sz="1400" dirty="0">
              <a:latin typeface="+mn-ea"/>
              <a:cs typeface="Meiryo UI" panose="020B0604030504040204" pitchFamily="50" charset="-128"/>
            </a:endParaRPr>
          </a:p>
        </p:txBody>
      </p:sp>
      <p:sp>
        <p:nvSpPr>
          <p:cNvPr id="19" name="テキスト ボックス 18">
            <a:extLst>
              <a:ext uri="{FF2B5EF4-FFF2-40B4-BE49-F238E27FC236}">
                <a16:creationId xmlns:a16="http://schemas.microsoft.com/office/drawing/2014/main" id="{5BDA03A3-719C-4EEA-99AF-9A017C180BA6}"/>
              </a:ext>
            </a:extLst>
          </p:cNvPr>
          <p:cNvSpPr txBox="1"/>
          <p:nvPr/>
        </p:nvSpPr>
        <p:spPr>
          <a:xfrm>
            <a:off x="5759196" y="3863978"/>
            <a:ext cx="2523876" cy="800219"/>
          </a:xfrm>
          <a:prstGeom prst="rect">
            <a:avLst/>
          </a:prstGeom>
          <a:noFill/>
        </p:spPr>
        <p:txBody>
          <a:bodyPr wrap="square" rtlCol="0">
            <a:noAutofit/>
          </a:bodyPr>
          <a:lstStyle/>
          <a:p>
            <a:r>
              <a:rPr lang="ja-JP" altLang="en-US" sz="1400" dirty="0">
                <a:latin typeface="+mn-ea"/>
                <a:cs typeface="Meiryo UI" panose="020B0604030504040204" pitchFamily="50" charset="-128"/>
              </a:rPr>
              <a:t>はんだが十分になじんだら、</a:t>
            </a:r>
            <a:endParaRPr lang="en-US" altLang="ja-JP" sz="1400" dirty="0">
              <a:latin typeface="+mn-ea"/>
              <a:cs typeface="Meiryo UI" panose="020B0604030504040204" pitchFamily="50" charset="-128"/>
            </a:endParaRPr>
          </a:p>
          <a:p>
            <a:r>
              <a:rPr lang="ja-JP" altLang="en-US" sz="1400" dirty="0">
                <a:latin typeface="+mn-ea"/>
                <a:cs typeface="Meiryo UI" panose="020B0604030504040204" pitchFamily="50" charset="-128"/>
              </a:rPr>
              <a:t>まず、はんだを外し、</a:t>
            </a:r>
            <a:endParaRPr lang="en-US" altLang="ja-JP" sz="1400" dirty="0">
              <a:latin typeface="+mn-ea"/>
              <a:cs typeface="Meiryo UI" panose="020B0604030504040204" pitchFamily="50" charset="-128"/>
            </a:endParaRPr>
          </a:p>
          <a:p>
            <a:r>
              <a:rPr lang="ja-JP" altLang="en-US" sz="1400" dirty="0">
                <a:latin typeface="+mn-ea"/>
                <a:cs typeface="Meiryo UI" panose="020B0604030504040204" pitchFamily="50" charset="-128"/>
              </a:rPr>
              <a:t>次に、はんだごてを外します。</a:t>
            </a:r>
            <a:endParaRPr lang="en-US" altLang="ja-JP" sz="1400" dirty="0">
              <a:latin typeface="+mn-ea"/>
              <a:cs typeface="Meiryo UI" panose="020B0604030504040204" pitchFamily="50" charset="-128"/>
            </a:endParaRPr>
          </a:p>
        </p:txBody>
      </p:sp>
      <p:sp>
        <p:nvSpPr>
          <p:cNvPr id="20" name="テキスト ボックス 19">
            <a:extLst>
              <a:ext uri="{FF2B5EF4-FFF2-40B4-BE49-F238E27FC236}">
                <a16:creationId xmlns:a16="http://schemas.microsoft.com/office/drawing/2014/main" id="{801DE49A-AAE5-4A89-A544-B0BB7C25A172}"/>
              </a:ext>
            </a:extLst>
          </p:cNvPr>
          <p:cNvSpPr txBox="1"/>
          <p:nvPr/>
        </p:nvSpPr>
        <p:spPr>
          <a:xfrm>
            <a:off x="8548295" y="3863978"/>
            <a:ext cx="2158333" cy="800219"/>
          </a:xfrm>
          <a:prstGeom prst="rect">
            <a:avLst/>
          </a:prstGeom>
          <a:noFill/>
        </p:spPr>
        <p:txBody>
          <a:bodyPr wrap="square" rtlCol="0">
            <a:noAutofit/>
          </a:bodyPr>
          <a:lstStyle/>
          <a:p>
            <a:r>
              <a:rPr lang="ja-JP" altLang="en-US" sz="1400" dirty="0">
                <a:latin typeface="+mn-ea"/>
                <a:cs typeface="Meiryo UI" panose="020B0604030504040204" pitchFamily="50" charset="-128"/>
              </a:rPr>
              <a:t>最後に、部品の足を根元からニッパーで切ります。</a:t>
            </a:r>
            <a:endParaRPr lang="en-US" altLang="ja-JP" sz="1400" dirty="0">
              <a:latin typeface="+mn-ea"/>
              <a:cs typeface="Meiryo UI" panose="020B0604030504040204" pitchFamily="50" charset="-128"/>
            </a:endParaRPr>
          </a:p>
        </p:txBody>
      </p:sp>
      <p:sp>
        <p:nvSpPr>
          <p:cNvPr id="21" name="テキスト ボックス 20">
            <a:extLst>
              <a:ext uri="{FF2B5EF4-FFF2-40B4-BE49-F238E27FC236}">
                <a16:creationId xmlns:a16="http://schemas.microsoft.com/office/drawing/2014/main" id="{BF1570C3-26AE-4CBD-9556-0243868F4249}"/>
              </a:ext>
            </a:extLst>
          </p:cNvPr>
          <p:cNvSpPr txBox="1"/>
          <p:nvPr/>
        </p:nvSpPr>
        <p:spPr>
          <a:xfrm>
            <a:off x="1999895" y="3469676"/>
            <a:ext cx="675145" cy="266760"/>
          </a:xfrm>
          <a:prstGeom prst="rect">
            <a:avLst/>
          </a:prstGeom>
          <a:noFill/>
        </p:spPr>
        <p:txBody>
          <a:bodyPr wrap="square" rtlCol="0">
            <a:noAutofit/>
          </a:bodyPr>
          <a:lstStyle/>
          <a:p>
            <a:r>
              <a:rPr lang="ja-JP" altLang="en-US" sz="1400" dirty="0">
                <a:latin typeface="Meiryo UI" panose="020B0604030504040204" pitchFamily="50" charset="-128"/>
                <a:ea typeface="Meiryo UI" panose="020B0604030504040204" pitchFamily="50" charset="-128"/>
                <a:cs typeface="Meiryo UI" panose="020B0604030504040204" pitchFamily="50" charset="-128"/>
              </a:rPr>
              <a:t>ランド</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テキスト ボックス 21">
            <a:extLst>
              <a:ext uri="{FF2B5EF4-FFF2-40B4-BE49-F238E27FC236}">
                <a16:creationId xmlns:a16="http://schemas.microsoft.com/office/drawing/2014/main" id="{1D6D922F-091B-46B4-AA37-90828D1E7105}"/>
              </a:ext>
            </a:extLst>
          </p:cNvPr>
          <p:cNvSpPr txBox="1"/>
          <p:nvPr/>
        </p:nvSpPr>
        <p:spPr>
          <a:xfrm>
            <a:off x="747626" y="2696568"/>
            <a:ext cx="1047213" cy="274763"/>
          </a:xfrm>
          <a:prstGeom prst="rect">
            <a:avLst/>
          </a:prstGeom>
          <a:noFill/>
        </p:spPr>
        <p:txBody>
          <a:bodyPr wrap="square" rtlCol="0">
            <a:noAutofit/>
          </a:bodyPr>
          <a:lstStyle/>
          <a:p>
            <a:r>
              <a:rPr lang="ja-JP" altLang="en-US" sz="1400" dirty="0">
                <a:latin typeface="Meiryo UI" panose="020B0604030504040204" pitchFamily="50" charset="-128"/>
                <a:ea typeface="Meiryo UI" panose="020B0604030504040204" pitchFamily="50" charset="-128"/>
                <a:cs typeface="Meiryo UI" panose="020B0604030504040204" pitchFamily="50" charset="-128"/>
              </a:rPr>
              <a:t>部品の足</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3" name="直線コネクタ 22">
            <a:extLst>
              <a:ext uri="{FF2B5EF4-FFF2-40B4-BE49-F238E27FC236}">
                <a16:creationId xmlns:a16="http://schemas.microsoft.com/office/drawing/2014/main" id="{E8A340F9-C125-4BF9-B8DA-7F54D27A8B32}"/>
              </a:ext>
            </a:extLst>
          </p:cNvPr>
          <p:cNvCxnSpPr/>
          <p:nvPr/>
        </p:nvCxnSpPr>
        <p:spPr>
          <a:xfrm flipH="1">
            <a:off x="1524326" y="3603056"/>
            <a:ext cx="475569" cy="59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991DE35-4402-4021-8110-0A2F430B24D9}"/>
              </a:ext>
            </a:extLst>
          </p:cNvPr>
          <p:cNvCxnSpPr>
            <a:stCxn id="22" idx="2"/>
          </p:cNvCxnSpPr>
          <p:nvPr/>
        </p:nvCxnSpPr>
        <p:spPr>
          <a:xfrm>
            <a:off x="1271233" y="2971331"/>
            <a:ext cx="204195" cy="189565"/>
          </a:xfrm>
          <a:prstGeom prst="line">
            <a:avLst/>
          </a:prstGeom>
        </p:spPr>
        <p:style>
          <a:lnRef idx="1">
            <a:schemeClr val="accent1"/>
          </a:lnRef>
          <a:fillRef idx="0">
            <a:schemeClr val="accent1"/>
          </a:fillRef>
          <a:effectRef idx="0">
            <a:schemeClr val="accent1"/>
          </a:effectRef>
          <a:fontRef idx="minor">
            <a:schemeClr val="tx1"/>
          </a:fontRef>
        </p:style>
      </p:cxnSp>
      <p:sp>
        <p:nvSpPr>
          <p:cNvPr id="25" name="右矢印 7">
            <a:extLst>
              <a:ext uri="{FF2B5EF4-FFF2-40B4-BE49-F238E27FC236}">
                <a16:creationId xmlns:a16="http://schemas.microsoft.com/office/drawing/2014/main" id="{415234E0-417D-4409-8775-A3A4BED05045}"/>
              </a:ext>
            </a:extLst>
          </p:cNvPr>
          <p:cNvSpPr/>
          <p:nvPr/>
        </p:nvSpPr>
        <p:spPr>
          <a:xfrm>
            <a:off x="2879027" y="3118424"/>
            <a:ext cx="449103"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右矢印 27">
            <a:extLst>
              <a:ext uri="{FF2B5EF4-FFF2-40B4-BE49-F238E27FC236}">
                <a16:creationId xmlns:a16="http://schemas.microsoft.com/office/drawing/2014/main" id="{4285522B-1E83-4F0C-BAA3-2D983506E932}"/>
              </a:ext>
            </a:extLst>
          </p:cNvPr>
          <p:cNvSpPr/>
          <p:nvPr/>
        </p:nvSpPr>
        <p:spPr>
          <a:xfrm>
            <a:off x="5271583" y="3066113"/>
            <a:ext cx="449103"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右矢印 28">
            <a:extLst>
              <a:ext uri="{FF2B5EF4-FFF2-40B4-BE49-F238E27FC236}">
                <a16:creationId xmlns:a16="http://schemas.microsoft.com/office/drawing/2014/main" id="{0B9D843E-49A9-4D9C-B04D-4A02D35F7B3E}"/>
              </a:ext>
            </a:extLst>
          </p:cNvPr>
          <p:cNvSpPr/>
          <p:nvPr/>
        </p:nvSpPr>
        <p:spPr>
          <a:xfrm>
            <a:off x="8050442" y="3044573"/>
            <a:ext cx="449103"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コンテンツ プレースホルダー 2">
            <a:extLst>
              <a:ext uri="{FF2B5EF4-FFF2-40B4-BE49-F238E27FC236}">
                <a16:creationId xmlns:a16="http://schemas.microsoft.com/office/drawing/2014/main" id="{DCEFF0D7-6C39-4686-82EB-D03E71F801A6}"/>
              </a:ext>
            </a:extLst>
          </p:cNvPr>
          <p:cNvSpPr txBox="1">
            <a:spLocks/>
          </p:cNvSpPr>
          <p:nvPr/>
        </p:nvSpPr>
        <p:spPr>
          <a:xfrm>
            <a:off x="881742" y="4691949"/>
            <a:ext cx="2494935" cy="41068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400" dirty="0">
                <a:latin typeface="+mn-ea"/>
                <a:cs typeface="Meiryo UI" panose="020B0604030504040204" pitchFamily="50" charset="-128"/>
              </a:rPr>
              <a:t>Good!</a:t>
            </a:r>
            <a:endParaRPr lang="ja-JP" altLang="en-US" sz="2400" dirty="0">
              <a:latin typeface="+mn-ea"/>
              <a:cs typeface="Meiryo UI" panose="020B0604030504040204" pitchFamily="50" charset="-128"/>
            </a:endParaRPr>
          </a:p>
        </p:txBody>
      </p:sp>
      <p:sp>
        <p:nvSpPr>
          <p:cNvPr id="29" name="コンテンツ プレースホルダー 2">
            <a:extLst>
              <a:ext uri="{FF2B5EF4-FFF2-40B4-BE49-F238E27FC236}">
                <a16:creationId xmlns:a16="http://schemas.microsoft.com/office/drawing/2014/main" id="{FFF07689-240E-4098-B50A-550045DB8F4A}"/>
              </a:ext>
            </a:extLst>
          </p:cNvPr>
          <p:cNvSpPr txBox="1">
            <a:spLocks/>
          </p:cNvSpPr>
          <p:nvPr/>
        </p:nvSpPr>
        <p:spPr>
          <a:xfrm>
            <a:off x="5095348" y="4715991"/>
            <a:ext cx="2494935" cy="41068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400" dirty="0">
                <a:latin typeface="+mn-ea"/>
                <a:cs typeface="Meiryo UI" panose="020B0604030504040204" pitchFamily="50" charset="-128"/>
              </a:rPr>
              <a:t>失敗例</a:t>
            </a:r>
          </a:p>
        </p:txBody>
      </p:sp>
      <p:sp>
        <p:nvSpPr>
          <p:cNvPr id="30" name="テキスト ボックス 29">
            <a:extLst>
              <a:ext uri="{FF2B5EF4-FFF2-40B4-BE49-F238E27FC236}">
                <a16:creationId xmlns:a16="http://schemas.microsoft.com/office/drawing/2014/main" id="{32A805F9-9F34-4F8E-A7D0-431F5C476928}"/>
              </a:ext>
            </a:extLst>
          </p:cNvPr>
          <p:cNvSpPr txBox="1"/>
          <p:nvPr/>
        </p:nvSpPr>
        <p:spPr>
          <a:xfrm>
            <a:off x="2836138" y="4980094"/>
            <a:ext cx="2212875" cy="1384538"/>
          </a:xfrm>
          <a:prstGeom prst="rect">
            <a:avLst/>
          </a:prstGeom>
        </p:spPr>
        <p:txBody>
          <a:bodyPr wrap="square" rtlCol="0">
            <a:noAutofit/>
          </a:bodyPr>
          <a:lstStyle/>
          <a:p>
            <a:r>
              <a:rPr lang="ja-JP" altLang="en-US" sz="1400" dirty="0">
                <a:latin typeface="+mn-ea"/>
                <a:cs typeface="Meiryo UI" panose="020B0604030504040204" pitchFamily="50" charset="-128"/>
              </a:rPr>
              <a:t>ランド</a:t>
            </a:r>
            <a:r>
              <a:rPr lang="ja-JP" altLang="ja-JP" sz="1400" dirty="0">
                <a:latin typeface="+mn-ea"/>
                <a:cs typeface="Meiryo UI" panose="020B0604030504040204" pitchFamily="50" charset="-128"/>
              </a:rPr>
              <a:t>と部品の足にまんべんなくはんだが</a:t>
            </a:r>
            <a:r>
              <a:rPr lang="ja-JP" altLang="en-US" sz="1400" dirty="0">
                <a:latin typeface="+mn-ea"/>
                <a:cs typeface="Meiryo UI" panose="020B0604030504040204" pitchFamily="50" charset="-128"/>
              </a:rPr>
              <a:t>つ</a:t>
            </a:r>
            <a:r>
              <a:rPr lang="ja-JP" altLang="ja-JP" sz="1400" dirty="0">
                <a:latin typeface="+mn-ea"/>
                <a:cs typeface="Meiryo UI" panose="020B0604030504040204" pitchFamily="50" charset="-128"/>
              </a:rPr>
              <a:t>いていて、ツヤがあり、富士山のような盛り上がりになっていれば完璧です！</a:t>
            </a:r>
            <a:endParaRPr kumimoji="1" lang="ja-JP" altLang="en-US" sz="1400" dirty="0">
              <a:latin typeface="+mn-ea"/>
              <a:cs typeface="Meiryo UI" panose="020B0604030504040204" pitchFamily="50" charset="-128"/>
            </a:endParaRPr>
          </a:p>
        </p:txBody>
      </p:sp>
      <p:sp>
        <p:nvSpPr>
          <p:cNvPr id="31" name="テキスト ボックス 30">
            <a:extLst>
              <a:ext uri="{FF2B5EF4-FFF2-40B4-BE49-F238E27FC236}">
                <a16:creationId xmlns:a16="http://schemas.microsoft.com/office/drawing/2014/main" id="{DF66D778-0D3D-4818-9BE6-0B5F7AF3EE76}"/>
              </a:ext>
            </a:extLst>
          </p:cNvPr>
          <p:cNvSpPr txBox="1"/>
          <p:nvPr/>
        </p:nvSpPr>
        <p:spPr>
          <a:xfrm>
            <a:off x="5720686" y="5971660"/>
            <a:ext cx="1194942" cy="314564"/>
          </a:xfrm>
          <a:prstGeom prst="rect">
            <a:avLst/>
          </a:prstGeom>
        </p:spPr>
        <p:txBody>
          <a:bodyPr wrap="square" rtlCol="0">
            <a:noAutofit/>
          </a:bodyPr>
          <a:lstStyle/>
          <a:p>
            <a:r>
              <a:rPr lang="ja-JP" altLang="en-US" sz="1400" dirty="0">
                <a:latin typeface="+mn-ea"/>
                <a:cs typeface="Meiryo UI" panose="020B0604030504040204" pitchFamily="50" charset="-128"/>
              </a:rPr>
              <a:t>イモはんだ</a:t>
            </a:r>
            <a:endParaRPr kumimoji="1" lang="ja-JP" altLang="en-US" sz="1400" dirty="0">
              <a:latin typeface="+mn-ea"/>
              <a:cs typeface="Meiryo UI" panose="020B0604030504040204" pitchFamily="50" charset="-128"/>
            </a:endParaRPr>
          </a:p>
        </p:txBody>
      </p:sp>
      <p:sp>
        <p:nvSpPr>
          <p:cNvPr id="32" name="テキスト ボックス 31">
            <a:extLst>
              <a:ext uri="{FF2B5EF4-FFF2-40B4-BE49-F238E27FC236}">
                <a16:creationId xmlns:a16="http://schemas.microsoft.com/office/drawing/2014/main" id="{BBB24C56-C305-4F13-8512-3FCDFBDE7681}"/>
              </a:ext>
            </a:extLst>
          </p:cNvPr>
          <p:cNvSpPr txBox="1"/>
          <p:nvPr/>
        </p:nvSpPr>
        <p:spPr>
          <a:xfrm>
            <a:off x="7681581" y="5971660"/>
            <a:ext cx="1072835" cy="314564"/>
          </a:xfrm>
          <a:prstGeom prst="rect">
            <a:avLst/>
          </a:prstGeom>
        </p:spPr>
        <p:txBody>
          <a:bodyPr wrap="square" rtlCol="0">
            <a:noAutofit/>
          </a:bodyPr>
          <a:lstStyle/>
          <a:p>
            <a:r>
              <a:rPr lang="ja-JP" altLang="en-US" sz="1400" dirty="0">
                <a:latin typeface="+mn-ea"/>
                <a:cs typeface="Meiryo UI" panose="020B0604030504040204" pitchFamily="50" charset="-128"/>
              </a:rPr>
              <a:t>目玉はんだ</a:t>
            </a:r>
            <a:endParaRPr kumimoji="1" lang="ja-JP" altLang="en-US" sz="1400" dirty="0">
              <a:latin typeface="+mn-ea"/>
              <a:cs typeface="Meiryo UI" panose="020B0604030504040204" pitchFamily="50" charset="-128"/>
            </a:endParaRPr>
          </a:p>
        </p:txBody>
      </p:sp>
      <p:sp>
        <p:nvSpPr>
          <p:cNvPr id="33" name="テキスト ボックス 32">
            <a:extLst>
              <a:ext uri="{FF2B5EF4-FFF2-40B4-BE49-F238E27FC236}">
                <a16:creationId xmlns:a16="http://schemas.microsoft.com/office/drawing/2014/main" id="{EA130C8D-6D68-4B98-9433-469CCFAC1DE9}"/>
              </a:ext>
            </a:extLst>
          </p:cNvPr>
          <p:cNvSpPr txBox="1"/>
          <p:nvPr/>
        </p:nvSpPr>
        <p:spPr>
          <a:xfrm>
            <a:off x="9726186" y="5971660"/>
            <a:ext cx="1020093" cy="314564"/>
          </a:xfrm>
          <a:prstGeom prst="rect">
            <a:avLst/>
          </a:prstGeom>
        </p:spPr>
        <p:txBody>
          <a:bodyPr wrap="square" rtlCol="0">
            <a:noAutofit/>
          </a:bodyPr>
          <a:lstStyle/>
          <a:p>
            <a:r>
              <a:rPr lang="ja-JP" altLang="en-US" sz="1400" dirty="0">
                <a:latin typeface="+mn-ea"/>
                <a:cs typeface="Meiryo UI" panose="020B0604030504040204" pitchFamily="50" charset="-128"/>
              </a:rPr>
              <a:t>ショート</a:t>
            </a:r>
            <a:endParaRPr kumimoji="1" lang="ja-JP" altLang="en-US" sz="1400" dirty="0">
              <a:latin typeface="+mn-ea"/>
              <a:cs typeface="Meiryo UI" panose="020B0604030504040204" pitchFamily="50" charset="-128"/>
            </a:endParaRPr>
          </a:p>
        </p:txBody>
      </p:sp>
    </p:spTree>
    <p:extLst>
      <p:ext uri="{BB962C8B-B14F-4D97-AF65-F5344CB8AC3E}">
        <p14:creationId xmlns:p14="http://schemas.microsoft.com/office/powerpoint/2010/main" val="4061381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D0C217-B327-4977-AF12-5B00CB45BF80}"/>
              </a:ext>
            </a:extLst>
          </p:cNvPr>
          <p:cNvSpPr>
            <a:spLocks noGrp="1"/>
          </p:cNvSpPr>
          <p:nvPr>
            <p:ph type="title"/>
          </p:nvPr>
        </p:nvSpPr>
        <p:spPr/>
        <p:txBody>
          <a:bodyPr/>
          <a:lstStyle/>
          <a:p>
            <a:r>
              <a:rPr kumimoji="1" lang="ja-JP" altLang="en-US" dirty="0"/>
              <a:t>はんだづけ　</a:t>
            </a:r>
            <a:r>
              <a:rPr kumimoji="1" lang="en-US" altLang="ja-JP" dirty="0"/>
              <a:t>(</a:t>
            </a:r>
            <a:r>
              <a:rPr kumimoji="1" lang="ja-JP" altLang="en-US" dirty="0"/>
              <a:t>はんだづけに失敗したら</a:t>
            </a:r>
            <a:r>
              <a:rPr kumimoji="1" lang="en-US" altLang="ja-JP" dirty="0"/>
              <a:t>)</a:t>
            </a:r>
            <a:endParaRPr kumimoji="1" lang="ja-JP" altLang="en-US" dirty="0"/>
          </a:p>
        </p:txBody>
      </p:sp>
      <p:sp>
        <p:nvSpPr>
          <p:cNvPr id="3" name="コンテンツ プレースホルダー 2">
            <a:extLst>
              <a:ext uri="{FF2B5EF4-FFF2-40B4-BE49-F238E27FC236}">
                <a16:creationId xmlns:a16="http://schemas.microsoft.com/office/drawing/2014/main" id="{6F998E6F-0DCB-40C9-8DC2-242EB431F54E}"/>
              </a:ext>
            </a:extLst>
          </p:cNvPr>
          <p:cNvSpPr>
            <a:spLocks noGrp="1"/>
          </p:cNvSpPr>
          <p:nvPr>
            <p:ph idx="1"/>
          </p:nvPr>
        </p:nvSpPr>
        <p:spPr>
          <a:xfrm>
            <a:off x="838200" y="1553263"/>
            <a:ext cx="3048000" cy="471480"/>
          </a:xfrm>
        </p:spPr>
        <p:txBody>
          <a:bodyPr>
            <a:normAutofit lnSpcReduction="10000"/>
          </a:bodyPr>
          <a:lstStyle/>
          <a:p>
            <a:pPr marL="0" indent="0">
              <a:buNone/>
            </a:pPr>
            <a:r>
              <a:rPr lang="ja-JP" altLang="en-US" sz="2800" dirty="0">
                <a:latin typeface="+mn-ea"/>
                <a:cs typeface="Meiryo UI" panose="020B0604030504040204" pitchFamily="50" charset="-128"/>
              </a:rPr>
              <a:t>はんだの修正方法</a:t>
            </a:r>
          </a:p>
        </p:txBody>
      </p:sp>
      <p:sp>
        <p:nvSpPr>
          <p:cNvPr id="4" name="スライド番号プレースホルダー 3">
            <a:extLst>
              <a:ext uri="{FF2B5EF4-FFF2-40B4-BE49-F238E27FC236}">
                <a16:creationId xmlns:a16="http://schemas.microsoft.com/office/drawing/2014/main" id="{673495B2-59CD-4988-8136-5AF1E9C35840}"/>
              </a:ext>
            </a:extLst>
          </p:cNvPr>
          <p:cNvSpPr>
            <a:spLocks noGrp="1"/>
          </p:cNvSpPr>
          <p:nvPr>
            <p:ph type="sldNum" sz="quarter" idx="12"/>
          </p:nvPr>
        </p:nvSpPr>
        <p:spPr/>
        <p:txBody>
          <a:bodyPr/>
          <a:lstStyle/>
          <a:p>
            <a:fld id="{8B4C719E-7852-4BEC-83AA-157AE4C29AF4}" type="slidenum">
              <a:rPr kumimoji="1" lang="ja-JP" altLang="en-US" smtClean="0"/>
              <a:t>14</a:t>
            </a:fld>
            <a:endParaRPr kumimoji="1" lang="ja-JP" altLang="en-US"/>
          </a:p>
        </p:txBody>
      </p:sp>
      <p:sp>
        <p:nvSpPr>
          <p:cNvPr id="5" name="角丸四角形吹き出し 22">
            <a:extLst>
              <a:ext uri="{FF2B5EF4-FFF2-40B4-BE49-F238E27FC236}">
                <a16:creationId xmlns:a16="http://schemas.microsoft.com/office/drawing/2014/main" id="{F885370A-5132-4BD5-B4A4-A589E0AECA78}"/>
              </a:ext>
            </a:extLst>
          </p:cNvPr>
          <p:cNvSpPr/>
          <p:nvPr/>
        </p:nvSpPr>
        <p:spPr>
          <a:xfrm>
            <a:off x="7961971" y="2527559"/>
            <a:ext cx="3391829" cy="3810293"/>
          </a:xfrm>
          <a:prstGeom prst="wedgeRoundRectCallout">
            <a:avLst>
              <a:gd name="adj1" fmla="val -33729"/>
              <a:gd name="adj2" fmla="val -57805"/>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6" name="コンテンツ プレースホルダー 2">
            <a:extLst>
              <a:ext uri="{FF2B5EF4-FFF2-40B4-BE49-F238E27FC236}">
                <a16:creationId xmlns:a16="http://schemas.microsoft.com/office/drawing/2014/main" id="{668AD1B9-B94B-472C-84E2-6A6AACE32A28}"/>
              </a:ext>
            </a:extLst>
          </p:cNvPr>
          <p:cNvSpPr txBox="1">
            <a:spLocks/>
          </p:cNvSpPr>
          <p:nvPr/>
        </p:nvSpPr>
        <p:spPr>
          <a:xfrm>
            <a:off x="8320145" y="2884561"/>
            <a:ext cx="2675477" cy="77332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ja-JP" altLang="en-US" sz="1600" b="1" dirty="0">
                <a:latin typeface="+mn-ea"/>
                <a:cs typeface="Meiryo UI" panose="020B0604030504040204" pitchFamily="50" charset="-128"/>
              </a:rPr>
              <a:t>失敗したときに絶対やってはいけないこと！</a:t>
            </a:r>
            <a:endParaRPr lang="en-US" altLang="ja-JP" sz="1600" b="1" dirty="0">
              <a:latin typeface="+mn-ea"/>
              <a:cs typeface="Meiryo UI" panose="020B0604030504040204" pitchFamily="50" charset="-128"/>
            </a:endParaRPr>
          </a:p>
        </p:txBody>
      </p:sp>
      <p:pic>
        <p:nvPicPr>
          <p:cNvPr id="7" name="図 6">
            <a:extLst>
              <a:ext uri="{FF2B5EF4-FFF2-40B4-BE49-F238E27FC236}">
                <a16:creationId xmlns:a16="http://schemas.microsoft.com/office/drawing/2014/main" id="{F8D91B4D-A433-4E8B-87CB-0FAB1BCB1679}"/>
              </a:ext>
            </a:extLst>
          </p:cNvPr>
          <p:cNvPicPr/>
          <p:nvPr/>
        </p:nvPicPr>
        <p:blipFill>
          <a:blip r:embed="rId2">
            <a:extLst>
              <a:ext uri="{28A0092B-C50C-407E-A947-70E740481C1C}">
                <a14:useLocalDpi xmlns:a14="http://schemas.microsoft.com/office/drawing/2010/main" val="0"/>
              </a:ext>
            </a:extLst>
          </a:blip>
          <a:stretch>
            <a:fillRect/>
          </a:stretch>
        </p:blipFill>
        <p:spPr>
          <a:xfrm>
            <a:off x="6088604" y="2830561"/>
            <a:ext cx="1619250" cy="1123950"/>
          </a:xfrm>
          <a:prstGeom prst="rect">
            <a:avLst/>
          </a:prstGeom>
        </p:spPr>
      </p:pic>
      <p:pic>
        <p:nvPicPr>
          <p:cNvPr id="8" name="図 7">
            <a:extLst>
              <a:ext uri="{FF2B5EF4-FFF2-40B4-BE49-F238E27FC236}">
                <a16:creationId xmlns:a16="http://schemas.microsoft.com/office/drawing/2014/main" id="{50B0198E-2FC3-419B-9C05-D68F7B50A18D}"/>
              </a:ext>
            </a:extLst>
          </p:cNvPr>
          <p:cNvPicPr/>
          <p:nvPr/>
        </p:nvPicPr>
        <p:blipFill>
          <a:blip r:embed="rId3">
            <a:extLst>
              <a:ext uri="{28A0092B-C50C-407E-A947-70E740481C1C}">
                <a14:useLocalDpi xmlns:a14="http://schemas.microsoft.com/office/drawing/2010/main" val="0"/>
              </a:ext>
            </a:extLst>
          </a:blip>
          <a:stretch>
            <a:fillRect/>
          </a:stretch>
        </p:blipFill>
        <p:spPr>
          <a:xfrm>
            <a:off x="6034680" y="4717645"/>
            <a:ext cx="1750740" cy="1506558"/>
          </a:xfrm>
          <a:prstGeom prst="rect">
            <a:avLst/>
          </a:prstGeom>
        </p:spPr>
      </p:pic>
      <p:sp>
        <p:nvSpPr>
          <p:cNvPr id="9" name="テキスト ボックス 8">
            <a:extLst>
              <a:ext uri="{FF2B5EF4-FFF2-40B4-BE49-F238E27FC236}">
                <a16:creationId xmlns:a16="http://schemas.microsoft.com/office/drawing/2014/main" id="{86A99C11-D154-401C-8AD0-3E99F852954E}"/>
              </a:ext>
            </a:extLst>
          </p:cNvPr>
          <p:cNvSpPr txBox="1"/>
          <p:nvPr/>
        </p:nvSpPr>
        <p:spPr>
          <a:xfrm>
            <a:off x="868472" y="2347678"/>
            <a:ext cx="4695988" cy="1633307"/>
          </a:xfrm>
          <a:prstGeom prst="rect">
            <a:avLst/>
          </a:prstGeom>
        </p:spPr>
        <p:txBody>
          <a:bodyPr wrap="none" rtlCol="0">
            <a:noAutofit/>
          </a:bodyPr>
          <a:lstStyle/>
          <a:p>
            <a:r>
              <a:rPr lang="ja-JP" altLang="ja-JP" u="sng" dirty="0">
                <a:latin typeface="+mn-ea"/>
                <a:cs typeface="Meiryo UI" panose="020B0604030504040204" pitchFamily="50" charset="-128"/>
              </a:rPr>
              <a:t>はんだ吸い取り線</a:t>
            </a:r>
          </a:p>
          <a:p>
            <a:endParaRPr lang="en-US" altLang="ja-JP" sz="1600" dirty="0">
              <a:latin typeface="+mn-ea"/>
              <a:cs typeface="Meiryo UI" panose="020B0604030504040204" pitchFamily="50" charset="-128"/>
            </a:endParaRPr>
          </a:p>
          <a:p>
            <a:r>
              <a:rPr lang="ja-JP" altLang="ja-JP" sz="1600" dirty="0">
                <a:latin typeface="+mn-ea"/>
                <a:cs typeface="Meiryo UI" panose="020B0604030504040204" pitchFamily="50" charset="-128"/>
              </a:rPr>
              <a:t>はんだ吸い取り線は、銅線を編んで作られ</a:t>
            </a:r>
            <a:r>
              <a:rPr lang="ja-JP" altLang="en-US" sz="1600" dirty="0">
                <a:latin typeface="+mn-ea"/>
                <a:cs typeface="Meiryo UI" panose="020B0604030504040204" pitchFamily="50" charset="-128"/>
              </a:rPr>
              <a:t>た</a:t>
            </a:r>
            <a:r>
              <a:rPr lang="ja-JP" altLang="ja-JP" sz="1600" dirty="0">
                <a:latin typeface="+mn-ea"/>
                <a:cs typeface="Meiryo UI" panose="020B0604030504040204" pitchFamily="50" charset="-128"/>
              </a:rPr>
              <a:t>ものです。</a:t>
            </a:r>
          </a:p>
          <a:p>
            <a:r>
              <a:rPr lang="ja-JP" altLang="ja-JP" sz="1600" dirty="0">
                <a:latin typeface="+mn-ea"/>
                <a:cs typeface="Meiryo UI" panose="020B0604030504040204" pitchFamily="50" charset="-128"/>
              </a:rPr>
              <a:t>はんだ吸い取り線を</a:t>
            </a:r>
            <a:r>
              <a:rPr lang="ja-JP" altLang="ja-JP" sz="1600" dirty="0" err="1">
                <a:latin typeface="+mn-ea"/>
                <a:cs typeface="Meiryo UI" panose="020B0604030504040204" pitchFamily="50" charset="-128"/>
              </a:rPr>
              <a:t>取り去りたいはんだに</a:t>
            </a:r>
            <a:r>
              <a:rPr lang="ja-JP" altLang="ja-JP" sz="1600" dirty="0">
                <a:latin typeface="+mn-ea"/>
                <a:cs typeface="Meiryo UI" panose="020B0604030504040204" pitchFamily="50" charset="-128"/>
              </a:rPr>
              <a:t>重ね、</a:t>
            </a:r>
            <a:endParaRPr lang="en-US" altLang="ja-JP" sz="1600" dirty="0">
              <a:latin typeface="+mn-ea"/>
              <a:cs typeface="Meiryo UI" panose="020B0604030504040204" pitchFamily="50" charset="-128"/>
            </a:endParaRPr>
          </a:p>
          <a:p>
            <a:r>
              <a:rPr lang="ja-JP" altLang="ja-JP" sz="1600" dirty="0">
                <a:latin typeface="+mn-ea"/>
                <a:cs typeface="Meiryo UI" panose="020B0604030504040204" pitchFamily="50" charset="-128"/>
              </a:rPr>
              <a:t>上からはんだごてであたためると、</a:t>
            </a:r>
            <a:r>
              <a:rPr lang="ja-JP" altLang="ja-JP" sz="1600" dirty="0" err="1">
                <a:latin typeface="+mn-ea"/>
                <a:cs typeface="Meiryo UI" panose="020B0604030504040204" pitchFamily="50" charset="-128"/>
              </a:rPr>
              <a:t>溶けたはんだが</a:t>
            </a:r>
            <a:endParaRPr lang="en-US" altLang="ja-JP" sz="1600" dirty="0">
              <a:latin typeface="+mn-ea"/>
              <a:cs typeface="Meiryo UI" panose="020B0604030504040204" pitchFamily="50" charset="-128"/>
            </a:endParaRPr>
          </a:p>
          <a:p>
            <a:r>
              <a:rPr lang="ja-JP" altLang="ja-JP" sz="1600" dirty="0">
                <a:latin typeface="+mn-ea"/>
                <a:cs typeface="Meiryo UI" panose="020B0604030504040204" pitchFamily="50" charset="-128"/>
              </a:rPr>
              <a:t>毛細管現象ではんだ吸い取り線に吸い取られます。</a:t>
            </a:r>
          </a:p>
          <a:p>
            <a:pPr marL="0" indent="0">
              <a:buFont typeface="Arial" panose="020B0604020202020204" pitchFamily="34" charset="0"/>
              <a:buNone/>
            </a:pPr>
            <a:endParaRPr kumimoji="1" lang="ja-JP" altLang="en-US" dirty="0">
              <a:latin typeface="+mn-ea"/>
              <a:cs typeface="Meiryo UI" panose="020B0604030504040204" pitchFamily="50" charset="-128"/>
            </a:endParaRPr>
          </a:p>
        </p:txBody>
      </p:sp>
      <p:sp>
        <p:nvSpPr>
          <p:cNvPr id="10" name="テキスト ボックス 9">
            <a:extLst>
              <a:ext uri="{FF2B5EF4-FFF2-40B4-BE49-F238E27FC236}">
                <a16:creationId xmlns:a16="http://schemas.microsoft.com/office/drawing/2014/main" id="{6A4AF410-3678-4463-B3A7-7061BC43318A}"/>
              </a:ext>
            </a:extLst>
          </p:cNvPr>
          <p:cNvSpPr txBox="1"/>
          <p:nvPr/>
        </p:nvSpPr>
        <p:spPr>
          <a:xfrm>
            <a:off x="838200" y="1910496"/>
            <a:ext cx="7036419" cy="305035"/>
          </a:xfrm>
          <a:prstGeom prst="rect">
            <a:avLst/>
          </a:prstGeom>
        </p:spPr>
        <p:txBody>
          <a:bodyPr wrap="none" rtlCol="0">
            <a:noAutofit/>
          </a:bodyPr>
          <a:lstStyle/>
          <a:p>
            <a:r>
              <a:rPr lang="ja-JP" altLang="ja-JP" sz="1600" dirty="0">
                <a:latin typeface="+mn-ea"/>
                <a:cs typeface="Meiryo UI" panose="020B0604030504040204" pitchFamily="50" charset="-128"/>
              </a:rPr>
              <a:t>もしはんだ</a:t>
            </a:r>
            <a:r>
              <a:rPr lang="ja-JP" altLang="en-US" sz="1600" dirty="0">
                <a:latin typeface="+mn-ea"/>
                <a:cs typeface="Meiryo UI" panose="020B0604030504040204" pitchFamily="50" charset="-128"/>
              </a:rPr>
              <a:t>づ</a:t>
            </a:r>
            <a:r>
              <a:rPr lang="ja-JP" altLang="ja-JP" sz="1600" dirty="0">
                <a:latin typeface="+mn-ea"/>
                <a:cs typeface="Meiryo UI" panose="020B0604030504040204" pitchFamily="50" charset="-128"/>
              </a:rPr>
              <a:t>けに失敗しても、慌てないでください。はんだ</a:t>
            </a:r>
            <a:r>
              <a:rPr lang="ja-JP" altLang="en-US" sz="1600" dirty="0">
                <a:latin typeface="+mn-ea"/>
                <a:cs typeface="Meiryo UI" panose="020B0604030504040204" pitchFamily="50" charset="-128"/>
              </a:rPr>
              <a:t>づ</a:t>
            </a:r>
            <a:r>
              <a:rPr lang="ja-JP" altLang="ja-JP" sz="1600" dirty="0">
                <a:latin typeface="+mn-ea"/>
                <a:cs typeface="Meiryo UI" panose="020B0604030504040204" pitchFamily="50" charset="-128"/>
              </a:rPr>
              <a:t>けは修正することができます。</a:t>
            </a:r>
          </a:p>
          <a:p>
            <a:pPr marL="0" indent="0">
              <a:buFont typeface="Arial" panose="020B0604020202020204" pitchFamily="34" charset="0"/>
              <a:buNone/>
            </a:pPr>
            <a:endParaRPr kumimoji="1" lang="ja-JP" altLang="en-US" sz="1600" dirty="0">
              <a:latin typeface="+mn-ea"/>
              <a:cs typeface="Meiryo UI" panose="020B0604030504040204" pitchFamily="50" charset="-128"/>
            </a:endParaRPr>
          </a:p>
        </p:txBody>
      </p:sp>
      <p:sp>
        <p:nvSpPr>
          <p:cNvPr id="11" name="テキスト ボックス 10">
            <a:extLst>
              <a:ext uri="{FF2B5EF4-FFF2-40B4-BE49-F238E27FC236}">
                <a16:creationId xmlns:a16="http://schemas.microsoft.com/office/drawing/2014/main" id="{140E254C-874D-483A-8746-6974A57D88E1}"/>
              </a:ext>
            </a:extLst>
          </p:cNvPr>
          <p:cNvSpPr txBox="1"/>
          <p:nvPr/>
        </p:nvSpPr>
        <p:spPr>
          <a:xfrm>
            <a:off x="890774" y="4138022"/>
            <a:ext cx="4206782" cy="2086182"/>
          </a:xfrm>
          <a:prstGeom prst="rect">
            <a:avLst/>
          </a:prstGeom>
        </p:spPr>
        <p:txBody>
          <a:bodyPr wrap="none" rtlCol="0">
            <a:noAutofit/>
          </a:bodyPr>
          <a:lstStyle/>
          <a:p>
            <a:r>
              <a:rPr lang="ja-JP" altLang="en-US" u="sng" dirty="0">
                <a:latin typeface="+mn-ea"/>
                <a:cs typeface="Meiryo UI" panose="020B0604030504040204" pitchFamily="50" charset="-128"/>
              </a:rPr>
              <a:t>はんだ吸い取り機</a:t>
            </a:r>
            <a:endParaRPr lang="en-US" altLang="ja-JP" u="sng" dirty="0">
              <a:latin typeface="+mn-ea"/>
              <a:cs typeface="Meiryo UI" panose="020B0604030504040204" pitchFamily="50" charset="-128"/>
            </a:endParaRPr>
          </a:p>
          <a:p>
            <a:endParaRPr lang="en-US" altLang="ja-JP" sz="1600" dirty="0">
              <a:latin typeface="+mn-ea"/>
              <a:cs typeface="Meiryo UI" panose="020B0604030504040204" pitchFamily="50" charset="-128"/>
            </a:endParaRPr>
          </a:p>
          <a:p>
            <a:r>
              <a:rPr lang="ja-JP" altLang="ja-JP" sz="1600" dirty="0">
                <a:latin typeface="+mn-ea"/>
                <a:cs typeface="Meiryo UI" panose="020B0604030504040204" pitchFamily="50" charset="-128"/>
              </a:rPr>
              <a:t>バネが</a:t>
            </a:r>
            <a:r>
              <a:rPr lang="ja-JP" altLang="en-US" sz="1600" dirty="0">
                <a:latin typeface="+mn-ea"/>
                <a:cs typeface="Meiryo UI" panose="020B0604030504040204" pitchFamily="50" charset="-128"/>
              </a:rPr>
              <a:t>つ</a:t>
            </a:r>
            <a:r>
              <a:rPr lang="ja-JP" altLang="ja-JP" sz="1600" dirty="0">
                <a:latin typeface="+mn-ea"/>
                <a:cs typeface="Meiryo UI" panose="020B0604030504040204" pitchFamily="50" charset="-128"/>
              </a:rPr>
              <a:t>いた注射器のような構造になって</a:t>
            </a:r>
            <a:r>
              <a:rPr lang="ja-JP" altLang="en-US" sz="1600" dirty="0">
                <a:latin typeface="+mn-ea"/>
                <a:cs typeface="Meiryo UI" panose="020B0604030504040204" pitchFamily="50" charset="-128"/>
              </a:rPr>
              <a:t>います。</a:t>
            </a:r>
            <a:endParaRPr lang="en-US" altLang="ja-JP" sz="1600" dirty="0">
              <a:latin typeface="+mn-ea"/>
              <a:cs typeface="Meiryo UI" panose="020B0604030504040204" pitchFamily="50" charset="-128"/>
            </a:endParaRPr>
          </a:p>
          <a:p>
            <a:r>
              <a:rPr lang="ja-JP" altLang="ja-JP" sz="1600" dirty="0">
                <a:latin typeface="+mn-ea"/>
                <a:cs typeface="Meiryo UI" panose="020B0604030504040204" pitchFamily="50" charset="-128"/>
              </a:rPr>
              <a:t>はんだごてで</a:t>
            </a:r>
            <a:r>
              <a:rPr lang="ja-JP" altLang="ja-JP" sz="1600" dirty="0" err="1">
                <a:latin typeface="+mn-ea"/>
                <a:cs typeface="Meiryo UI" panose="020B0604030504040204" pitchFamily="50" charset="-128"/>
              </a:rPr>
              <a:t>溶かしたはんだに</a:t>
            </a:r>
            <a:r>
              <a:rPr lang="ja-JP" altLang="en-US" sz="1600" dirty="0">
                <a:latin typeface="+mn-ea"/>
                <a:cs typeface="Meiryo UI" panose="020B0604030504040204" pitchFamily="50" charset="-128"/>
              </a:rPr>
              <a:t>、</a:t>
            </a:r>
            <a:r>
              <a:rPr lang="ja-JP" altLang="ja-JP" sz="1600" dirty="0">
                <a:latin typeface="+mn-ea"/>
                <a:cs typeface="Meiryo UI" panose="020B0604030504040204" pitchFamily="50" charset="-128"/>
              </a:rPr>
              <a:t>ピストンを押し下げた</a:t>
            </a:r>
            <a:endParaRPr lang="en-US" altLang="ja-JP" sz="1600" dirty="0">
              <a:latin typeface="+mn-ea"/>
              <a:cs typeface="Meiryo UI" panose="020B0604030504040204" pitchFamily="50" charset="-128"/>
            </a:endParaRPr>
          </a:p>
          <a:p>
            <a:r>
              <a:rPr lang="ja-JP" altLang="ja-JP" sz="1600" dirty="0">
                <a:latin typeface="+mn-ea"/>
                <a:cs typeface="Meiryo UI" panose="020B0604030504040204" pitchFamily="50" charset="-128"/>
              </a:rPr>
              <a:t>状態</a:t>
            </a:r>
            <a:r>
              <a:rPr lang="ja-JP" altLang="en-US" sz="1600" dirty="0">
                <a:latin typeface="+mn-ea"/>
                <a:cs typeface="Meiryo UI" panose="020B0604030504040204" pitchFamily="50" charset="-128"/>
              </a:rPr>
              <a:t>の吸い取り機を</a:t>
            </a:r>
            <a:r>
              <a:rPr lang="ja-JP" altLang="ja-JP" sz="1600" dirty="0">
                <a:latin typeface="+mn-ea"/>
                <a:cs typeface="Meiryo UI" panose="020B0604030504040204" pitchFamily="50" charset="-128"/>
              </a:rPr>
              <a:t>近づけ</a:t>
            </a:r>
            <a:r>
              <a:rPr lang="ja-JP" altLang="en-US" sz="1600" dirty="0">
                <a:latin typeface="+mn-ea"/>
                <a:cs typeface="Meiryo UI" panose="020B0604030504040204" pitchFamily="50" charset="-128"/>
              </a:rPr>
              <a:t>、</a:t>
            </a:r>
            <a:r>
              <a:rPr lang="ja-JP" altLang="ja-JP" sz="1600" dirty="0">
                <a:latin typeface="+mn-ea"/>
                <a:cs typeface="Meiryo UI" panose="020B0604030504040204" pitchFamily="50" charset="-128"/>
              </a:rPr>
              <a:t>ボタンを</a:t>
            </a:r>
            <a:r>
              <a:rPr lang="ja-JP" altLang="en-US" sz="1600" dirty="0">
                <a:latin typeface="+mn-ea"/>
                <a:cs typeface="Meiryo UI" panose="020B0604030504040204" pitchFamily="50" charset="-128"/>
              </a:rPr>
              <a:t>押して</a:t>
            </a:r>
            <a:endParaRPr lang="en-US" altLang="ja-JP" sz="1600" dirty="0">
              <a:latin typeface="+mn-ea"/>
              <a:cs typeface="Meiryo UI" panose="020B0604030504040204" pitchFamily="50" charset="-128"/>
            </a:endParaRPr>
          </a:p>
          <a:p>
            <a:r>
              <a:rPr lang="ja-JP" altLang="ja-JP" sz="1600" dirty="0">
                <a:latin typeface="+mn-ea"/>
                <a:cs typeface="Meiryo UI" panose="020B0604030504040204" pitchFamily="50" charset="-128"/>
              </a:rPr>
              <a:t>ピストンが元に戻る</a:t>
            </a:r>
            <a:r>
              <a:rPr lang="ja-JP" altLang="en-US" sz="1600" dirty="0">
                <a:latin typeface="+mn-ea"/>
                <a:cs typeface="Meiryo UI" panose="020B0604030504040204" pitchFamily="50" charset="-128"/>
              </a:rPr>
              <a:t>ときに</a:t>
            </a:r>
            <a:r>
              <a:rPr lang="ja-JP" altLang="ja-JP" sz="1600" dirty="0">
                <a:latin typeface="+mn-ea"/>
                <a:cs typeface="Meiryo UI" panose="020B0604030504040204" pitchFamily="50" charset="-128"/>
              </a:rPr>
              <a:t>空気と一緒に溶けたはんだ</a:t>
            </a:r>
            <a:endParaRPr lang="en-US" altLang="ja-JP" sz="1600" dirty="0">
              <a:latin typeface="+mn-ea"/>
              <a:cs typeface="Meiryo UI" panose="020B0604030504040204" pitchFamily="50" charset="-128"/>
            </a:endParaRPr>
          </a:p>
          <a:p>
            <a:r>
              <a:rPr lang="ja-JP" altLang="ja-JP" sz="1600" dirty="0">
                <a:latin typeface="+mn-ea"/>
                <a:cs typeface="Meiryo UI" panose="020B0604030504040204" pitchFamily="50" charset="-128"/>
              </a:rPr>
              <a:t>も吸い込むことではんだを除去します。</a:t>
            </a:r>
            <a:endParaRPr kumimoji="1" lang="ja-JP" altLang="en-US" sz="1600" dirty="0">
              <a:latin typeface="+mn-ea"/>
              <a:cs typeface="Meiryo UI" panose="020B0604030504040204" pitchFamily="50" charset="-128"/>
            </a:endParaRPr>
          </a:p>
        </p:txBody>
      </p:sp>
      <p:sp>
        <p:nvSpPr>
          <p:cNvPr id="12" name="コンテンツ プレースホルダー 2">
            <a:extLst>
              <a:ext uri="{FF2B5EF4-FFF2-40B4-BE49-F238E27FC236}">
                <a16:creationId xmlns:a16="http://schemas.microsoft.com/office/drawing/2014/main" id="{05AB8FC4-4F8A-4C48-AF68-AEE4EEE615F4}"/>
              </a:ext>
            </a:extLst>
          </p:cNvPr>
          <p:cNvSpPr txBox="1">
            <a:spLocks/>
          </p:cNvSpPr>
          <p:nvPr/>
        </p:nvSpPr>
        <p:spPr>
          <a:xfrm>
            <a:off x="8079347" y="4212057"/>
            <a:ext cx="3003748" cy="773321"/>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dirty="0">
                <a:latin typeface="+mn-ea"/>
                <a:cs typeface="Meiryo UI" panose="020B0604030504040204" pitchFamily="50" charset="-128"/>
              </a:rPr>
              <a:t>ぐらぐらと部品を揺らしたり、無理に上から押さえたり、引き抜いたりすると、ランドがはがれてしまいます。</a:t>
            </a:r>
            <a:endParaRPr lang="en-US" altLang="ja-JP" sz="1600" dirty="0">
              <a:latin typeface="+mn-ea"/>
              <a:cs typeface="Meiryo UI" panose="020B0604030504040204" pitchFamily="50" charset="-128"/>
            </a:endParaRPr>
          </a:p>
        </p:txBody>
      </p:sp>
      <p:pic>
        <p:nvPicPr>
          <p:cNvPr id="13" name="図 12">
            <a:extLst>
              <a:ext uri="{FF2B5EF4-FFF2-40B4-BE49-F238E27FC236}">
                <a16:creationId xmlns:a16="http://schemas.microsoft.com/office/drawing/2014/main" id="{030EED1B-EB1F-4BBF-B227-4A56D36493D3}"/>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889217" y="4961013"/>
            <a:ext cx="1537335" cy="965200"/>
          </a:xfrm>
          <a:prstGeom prst="rect">
            <a:avLst/>
          </a:prstGeom>
          <a:noFill/>
          <a:ln>
            <a:noFill/>
          </a:ln>
        </p:spPr>
      </p:pic>
      <p:sp>
        <p:nvSpPr>
          <p:cNvPr id="14" name="テキスト ボックス 13">
            <a:extLst>
              <a:ext uri="{FF2B5EF4-FFF2-40B4-BE49-F238E27FC236}">
                <a16:creationId xmlns:a16="http://schemas.microsoft.com/office/drawing/2014/main" id="{E95D28CF-C2B9-46EF-BE54-9626FB570072}"/>
              </a:ext>
            </a:extLst>
          </p:cNvPr>
          <p:cNvSpPr txBox="1"/>
          <p:nvPr/>
        </p:nvSpPr>
        <p:spPr>
          <a:xfrm>
            <a:off x="3185171" y="2726210"/>
            <a:ext cx="296562" cy="259832"/>
          </a:xfrm>
          <a:prstGeom prst="rect">
            <a:avLst/>
          </a:prstGeom>
        </p:spPr>
        <p:txBody>
          <a:bodyPr wrap="none" rtlCol="0">
            <a:noAutofit/>
          </a:bodyPr>
          <a:lstStyle/>
          <a:p>
            <a:pPr marL="0" indent="0">
              <a:buFont typeface="Arial" panose="020B0604020202020204" pitchFamily="34" charset="0"/>
              <a:buNone/>
            </a:pPr>
            <a:r>
              <a:rPr kumimoji="1" lang="ja-JP" altLang="en-US" sz="1100" dirty="0">
                <a:latin typeface="Meiryo UI" panose="020B0604030504040204" pitchFamily="50" charset="-128"/>
                <a:ea typeface="Meiryo UI" panose="020B0604030504040204" pitchFamily="50" charset="-128"/>
                <a:cs typeface="Meiryo UI" panose="020B0604030504040204" pitchFamily="50" charset="-128"/>
              </a:rPr>
              <a:t>あ</a:t>
            </a:r>
          </a:p>
        </p:txBody>
      </p:sp>
    </p:spTree>
    <p:extLst>
      <p:ext uri="{BB962C8B-B14F-4D97-AF65-F5344CB8AC3E}">
        <p14:creationId xmlns:p14="http://schemas.microsoft.com/office/powerpoint/2010/main" val="27172986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1503D6-E1B7-4242-804B-8EEF1942EEBD}"/>
              </a:ext>
            </a:extLst>
          </p:cNvPr>
          <p:cNvSpPr>
            <a:spLocks noGrp="1"/>
          </p:cNvSpPr>
          <p:nvPr>
            <p:ph type="title"/>
          </p:nvPr>
        </p:nvSpPr>
        <p:spPr/>
        <p:txBody>
          <a:bodyPr/>
          <a:lstStyle/>
          <a:p>
            <a:r>
              <a:rPr kumimoji="1" lang="ja-JP" altLang="en-US" dirty="0"/>
              <a:t>はんだづけ　</a:t>
            </a:r>
            <a:r>
              <a:rPr kumimoji="1" lang="en-US" altLang="ja-JP" dirty="0"/>
              <a:t>(</a:t>
            </a:r>
            <a:r>
              <a:rPr kumimoji="1" lang="ja-JP" altLang="en-US" dirty="0"/>
              <a:t>電気回路の組み立て</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id="{BE6A0E5E-F67E-44A7-B0F3-FD20237A9D6F}"/>
              </a:ext>
            </a:extLst>
          </p:cNvPr>
          <p:cNvSpPr>
            <a:spLocks noGrp="1"/>
          </p:cNvSpPr>
          <p:nvPr>
            <p:ph type="sldNum" sz="quarter" idx="12"/>
          </p:nvPr>
        </p:nvSpPr>
        <p:spPr/>
        <p:txBody>
          <a:bodyPr/>
          <a:lstStyle/>
          <a:p>
            <a:fld id="{8B4C719E-7852-4BEC-83AA-157AE4C29AF4}" type="slidenum">
              <a:rPr kumimoji="1" lang="ja-JP" altLang="en-US" smtClean="0"/>
              <a:t>15</a:t>
            </a:fld>
            <a:endParaRPr kumimoji="1" lang="ja-JP" altLang="en-US"/>
          </a:p>
        </p:txBody>
      </p:sp>
      <p:pic>
        <p:nvPicPr>
          <p:cNvPr id="5" name="コンテンツ プレースホルダー 4">
            <a:extLst>
              <a:ext uri="{FF2B5EF4-FFF2-40B4-BE49-F238E27FC236}">
                <a16:creationId xmlns:a16="http://schemas.microsoft.com/office/drawing/2014/main" id="{02682440-2C25-453F-946D-4955464C7772}"/>
              </a:ext>
            </a:extLst>
          </p:cNvPr>
          <p:cNvPicPr>
            <a:picLocks noGrp="1" noChangeAspect="1"/>
          </p:cNvPicPr>
          <p:nvPr>
            <p:ph idx="1"/>
          </p:nvPr>
        </p:nvPicPr>
        <p:blipFill>
          <a:blip r:embed="rId2"/>
          <a:stretch>
            <a:fillRect/>
          </a:stretch>
        </p:blipFill>
        <p:spPr>
          <a:xfrm>
            <a:off x="4374530" y="1552575"/>
            <a:ext cx="3442939" cy="4351338"/>
          </a:xfrm>
          <a:prstGeom prst="rect">
            <a:avLst/>
          </a:prstGeom>
        </p:spPr>
      </p:pic>
      <p:sp>
        <p:nvSpPr>
          <p:cNvPr id="6" name="正方形/長方形 5">
            <a:extLst>
              <a:ext uri="{FF2B5EF4-FFF2-40B4-BE49-F238E27FC236}">
                <a16:creationId xmlns:a16="http://schemas.microsoft.com/office/drawing/2014/main" id="{C9E37650-29A3-4F6D-A729-BB384EEE1817}"/>
              </a:ext>
            </a:extLst>
          </p:cNvPr>
          <p:cNvSpPr/>
          <p:nvPr/>
        </p:nvSpPr>
        <p:spPr>
          <a:xfrm>
            <a:off x="830592" y="1474927"/>
            <a:ext cx="3160800" cy="1951435"/>
          </a:xfrm>
          <a:prstGeom prst="rect">
            <a:avLst/>
          </a:prstGeom>
          <a:ln w="28575">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7" name="コンテンツ プレースホルダー 2">
            <a:extLst>
              <a:ext uri="{FF2B5EF4-FFF2-40B4-BE49-F238E27FC236}">
                <a16:creationId xmlns:a16="http://schemas.microsoft.com/office/drawing/2014/main" id="{1F278EBE-6439-4B46-93B4-8734D2DB3826}"/>
              </a:ext>
            </a:extLst>
          </p:cNvPr>
          <p:cNvSpPr txBox="1">
            <a:spLocks/>
          </p:cNvSpPr>
          <p:nvPr/>
        </p:nvSpPr>
        <p:spPr>
          <a:xfrm>
            <a:off x="874125" y="1540548"/>
            <a:ext cx="1009537" cy="38217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①抵抗</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a:extLst>
              <a:ext uri="{FF2B5EF4-FFF2-40B4-BE49-F238E27FC236}">
                <a16:creationId xmlns:a16="http://schemas.microsoft.com/office/drawing/2014/main" id="{1F9D32C8-40D9-4962-AD84-6960578FD555}"/>
              </a:ext>
            </a:extLst>
          </p:cNvPr>
          <p:cNvSpPr txBox="1">
            <a:spLocks/>
          </p:cNvSpPr>
          <p:nvPr/>
        </p:nvSpPr>
        <p:spPr>
          <a:xfrm>
            <a:off x="1105870" y="2031516"/>
            <a:ext cx="1254090" cy="26805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値を確認する。</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A9722E19-5ED3-48C4-899B-933E98775662}"/>
              </a:ext>
            </a:extLst>
          </p:cNvPr>
          <p:cNvSpPr/>
          <p:nvPr/>
        </p:nvSpPr>
        <p:spPr>
          <a:xfrm>
            <a:off x="827103" y="3597139"/>
            <a:ext cx="3160800" cy="2576224"/>
          </a:xfrm>
          <a:prstGeom prst="rect">
            <a:avLst/>
          </a:prstGeom>
          <a:noFill/>
          <a:ln w="28575">
            <a:solidFill>
              <a:srgbClr val="FF99FF"/>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10" name="コンテンツ プレースホルダー 2">
            <a:extLst>
              <a:ext uri="{FF2B5EF4-FFF2-40B4-BE49-F238E27FC236}">
                <a16:creationId xmlns:a16="http://schemas.microsoft.com/office/drawing/2014/main" id="{07594098-09D9-4556-A4C9-BD1A35238655}"/>
              </a:ext>
            </a:extLst>
          </p:cNvPr>
          <p:cNvSpPr txBox="1">
            <a:spLocks/>
          </p:cNvSpPr>
          <p:nvPr/>
        </p:nvSpPr>
        <p:spPr>
          <a:xfrm>
            <a:off x="1732915" y="1578915"/>
            <a:ext cx="1534884" cy="27673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取りつけ方向なし。</a:t>
            </a:r>
          </a:p>
        </p:txBody>
      </p:sp>
      <p:sp>
        <p:nvSpPr>
          <p:cNvPr id="11" name="コンテンツ プレースホルダー 2">
            <a:extLst>
              <a:ext uri="{FF2B5EF4-FFF2-40B4-BE49-F238E27FC236}">
                <a16:creationId xmlns:a16="http://schemas.microsoft.com/office/drawing/2014/main" id="{E60360C7-9A18-45A7-82E7-92EEDFB8AA83}"/>
              </a:ext>
            </a:extLst>
          </p:cNvPr>
          <p:cNvSpPr txBox="1">
            <a:spLocks/>
          </p:cNvSpPr>
          <p:nvPr/>
        </p:nvSpPr>
        <p:spPr>
          <a:xfrm>
            <a:off x="1040067" y="2868216"/>
            <a:ext cx="595133" cy="33660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1" dirty="0">
                <a:latin typeface="BIZ UDPゴシック" panose="020B0400000000000000" pitchFamily="50" charset="-128"/>
                <a:ea typeface="BIZ UDPゴシック" panose="020B0400000000000000" pitchFamily="50" charset="-128"/>
                <a:cs typeface="Meiryo UI" panose="020B0604030504040204" pitchFamily="50" charset="-128"/>
              </a:rPr>
              <a:t>R1</a:t>
            </a:r>
          </a:p>
          <a:p>
            <a:pPr marL="0" indent="0">
              <a:buFont typeface="Arial" panose="020B0604020202020204" pitchFamily="34" charset="0"/>
              <a:buNone/>
            </a:pPr>
            <a:endParaRPr lang="en-US" altLang="ja-JP" sz="1800" b="1" dirty="0">
              <a:latin typeface="BIZ UDPゴシック" panose="020B0400000000000000" pitchFamily="50" charset="-128"/>
              <a:ea typeface="BIZ UDPゴシック" panose="020B0400000000000000" pitchFamily="50" charset="-128"/>
              <a:cs typeface="Meiryo UI" panose="020B0604030504040204" pitchFamily="50" charset="-128"/>
            </a:endParaRPr>
          </a:p>
        </p:txBody>
      </p:sp>
      <p:cxnSp>
        <p:nvCxnSpPr>
          <p:cNvPr id="12" name="直線コネクタ 11">
            <a:extLst>
              <a:ext uri="{FF2B5EF4-FFF2-40B4-BE49-F238E27FC236}">
                <a16:creationId xmlns:a16="http://schemas.microsoft.com/office/drawing/2014/main" id="{33CEB371-FA7A-447A-B8EB-45013F896AAB}"/>
              </a:ext>
            </a:extLst>
          </p:cNvPr>
          <p:cNvCxnSpPr>
            <a:cxnSpLocks/>
            <a:endCxn id="6" idx="3"/>
          </p:cNvCxnSpPr>
          <p:nvPr/>
        </p:nvCxnSpPr>
        <p:spPr>
          <a:xfrm flipH="1" flipV="1">
            <a:off x="3991392" y="2450645"/>
            <a:ext cx="2955566" cy="112105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pic>
        <p:nvPicPr>
          <p:cNvPr id="13" name="図 12">
            <a:extLst>
              <a:ext uri="{FF2B5EF4-FFF2-40B4-BE49-F238E27FC236}">
                <a16:creationId xmlns:a16="http://schemas.microsoft.com/office/drawing/2014/main" id="{6DB8D8CA-BE02-4920-981D-293E641A98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8422" y="2220062"/>
            <a:ext cx="1152525" cy="114300"/>
          </a:xfrm>
          <a:prstGeom prst="rect">
            <a:avLst/>
          </a:prstGeom>
        </p:spPr>
      </p:pic>
      <p:sp>
        <p:nvSpPr>
          <p:cNvPr id="14" name="コンテンツ プレースホルダー 2">
            <a:extLst>
              <a:ext uri="{FF2B5EF4-FFF2-40B4-BE49-F238E27FC236}">
                <a16:creationId xmlns:a16="http://schemas.microsoft.com/office/drawing/2014/main" id="{30980D4C-28DE-40B7-857F-22A54F7F3752}"/>
              </a:ext>
            </a:extLst>
          </p:cNvPr>
          <p:cNvSpPr txBox="1">
            <a:spLocks/>
          </p:cNvSpPr>
          <p:nvPr/>
        </p:nvSpPr>
        <p:spPr>
          <a:xfrm>
            <a:off x="1850340" y="2371235"/>
            <a:ext cx="1103938" cy="20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900" b="1" dirty="0">
                <a:latin typeface="Meiryo UI" panose="020B0604030504040204" pitchFamily="50" charset="-128"/>
                <a:ea typeface="Meiryo UI" panose="020B0604030504040204" pitchFamily="50" charset="-128"/>
                <a:cs typeface="Meiryo UI" panose="020B0604030504040204" pitchFamily="50" charset="-128"/>
              </a:rPr>
              <a:t>色で値を表示</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5" name="直線コネクタ 14">
            <a:extLst>
              <a:ext uri="{FF2B5EF4-FFF2-40B4-BE49-F238E27FC236}">
                <a16:creationId xmlns:a16="http://schemas.microsoft.com/office/drawing/2014/main" id="{0037293A-5B0B-4821-A160-FA22D636E40F}"/>
              </a:ext>
            </a:extLst>
          </p:cNvPr>
          <p:cNvCxnSpPr>
            <a:stCxn id="13" idx="2"/>
          </p:cNvCxnSpPr>
          <p:nvPr/>
        </p:nvCxnSpPr>
        <p:spPr>
          <a:xfrm flipH="1">
            <a:off x="2621939" y="2334362"/>
            <a:ext cx="492746" cy="1269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6" name="図 15">
            <a:extLst>
              <a:ext uri="{FF2B5EF4-FFF2-40B4-BE49-F238E27FC236}">
                <a16:creationId xmlns:a16="http://schemas.microsoft.com/office/drawing/2014/main" id="{4DAE6CA7-A793-469A-8ABB-597E1677F4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8249" y="2003504"/>
            <a:ext cx="146885" cy="324080"/>
          </a:xfrm>
          <a:prstGeom prst="rect">
            <a:avLst/>
          </a:prstGeom>
        </p:spPr>
      </p:pic>
      <p:sp>
        <p:nvSpPr>
          <p:cNvPr id="17" name="正方形/長方形 16">
            <a:extLst>
              <a:ext uri="{FF2B5EF4-FFF2-40B4-BE49-F238E27FC236}">
                <a16:creationId xmlns:a16="http://schemas.microsoft.com/office/drawing/2014/main" id="{BEF258B2-BC8A-487E-A4FA-85C65EDA2F89}"/>
              </a:ext>
            </a:extLst>
          </p:cNvPr>
          <p:cNvSpPr/>
          <p:nvPr/>
        </p:nvSpPr>
        <p:spPr>
          <a:xfrm>
            <a:off x="6930068" y="3384702"/>
            <a:ext cx="823600" cy="373998"/>
          </a:xfrm>
          <a:prstGeom prst="rect">
            <a:avLst/>
          </a:prstGeom>
          <a:noFill/>
          <a:ln w="28575">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E833FD0D-97C2-4DEA-9613-0148C8E60B08}"/>
              </a:ext>
            </a:extLst>
          </p:cNvPr>
          <p:cNvSpPr/>
          <p:nvPr/>
        </p:nvSpPr>
        <p:spPr>
          <a:xfrm rot="5400000">
            <a:off x="4879192" y="3236268"/>
            <a:ext cx="495906" cy="525071"/>
          </a:xfrm>
          <a:prstGeom prst="rect">
            <a:avLst/>
          </a:prstGeom>
          <a:noFill/>
          <a:ln w="28575">
            <a:solidFill>
              <a:srgbClr val="FF99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cxnSp>
        <p:nvCxnSpPr>
          <p:cNvPr id="19" name="直線コネクタ 18">
            <a:extLst>
              <a:ext uri="{FF2B5EF4-FFF2-40B4-BE49-F238E27FC236}">
                <a16:creationId xmlns:a16="http://schemas.microsoft.com/office/drawing/2014/main" id="{967481E1-0550-4B9E-9968-6E9A9265244C}"/>
              </a:ext>
            </a:extLst>
          </p:cNvPr>
          <p:cNvCxnSpPr>
            <a:cxnSpLocks/>
            <a:stCxn id="9" idx="3"/>
            <a:endCxn id="18" idx="3"/>
          </p:cNvCxnSpPr>
          <p:nvPr/>
        </p:nvCxnSpPr>
        <p:spPr>
          <a:xfrm flipV="1">
            <a:off x="3987903" y="3746757"/>
            <a:ext cx="1139242" cy="1138494"/>
          </a:xfrm>
          <a:prstGeom prst="line">
            <a:avLst/>
          </a:prstGeom>
          <a:ln w="28575">
            <a:solidFill>
              <a:srgbClr val="FF99FF"/>
            </a:solidFill>
          </a:ln>
        </p:spPr>
        <p:style>
          <a:lnRef idx="1">
            <a:schemeClr val="accent1"/>
          </a:lnRef>
          <a:fillRef idx="0">
            <a:schemeClr val="accent1"/>
          </a:fillRef>
          <a:effectRef idx="0">
            <a:schemeClr val="accent1"/>
          </a:effectRef>
          <a:fontRef idx="minor">
            <a:schemeClr val="tx1"/>
          </a:fontRef>
        </p:style>
      </p:cxnSp>
      <p:sp>
        <p:nvSpPr>
          <p:cNvPr id="20" name="コンテンツ プレースホルダー 2">
            <a:extLst>
              <a:ext uri="{FF2B5EF4-FFF2-40B4-BE49-F238E27FC236}">
                <a16:creationId xmlns:a16="http://schemas.microsoft.com/office/drawing/2014/main" id="{F80AE26E-B6E6-4499-869B-FB8FA5D02927}"/>
              </a:ext>
            </a:extLst>
          </p:cNvPr>
          <p:cNvSpPr txBox="1">
            <a:spLocks/>
          </p:cNvSpPr>
          <p:nvPr/>
        </p:nvSpPr>
        <p:spPr>
          <a:xfrm>
            <a:off x="844238" y="3638131"/>
            <a:ext cx="1846660" cy="34086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②電解コンデンサ</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コンテンツ プレースホルダー 2">
            <a:extLst>
              <a:ext uri="{FF2B5EF4-FFF2-40B4-BE49-F238E27FC236}">
                <a16:creationId xmlns:a16="http://schemas.microsoft.com/office/drawing/2014/main" id="{EFF4E6F9-AC3D-4D85-96BD-5907407A830F}"/>
              </a:ext>
            </a:extLst>
          </p:cNvPr>
          <p:cNvSpPr txBox="1">
            <a:spLocks/>
          </p:cNvSpPr>
          <p:nvPr/>
        </p:nvSpPr>
        <p:spPr>
          <a:xfrm>
            <a:off x="1167506" y="4046491"/>
            <a:ext cx="1560868" cy="2765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取りつけ方向あり</a:t>
            </a:r>
          </a:p>
        </p:txBody>
      </p:sp>
      <p:pic>
        <p:nvPicPr>
          <p:cNvPr id="22" name="図 21">
            <a:extLst>
              <a:ext uri="{FF2B5EF4-FFF2-40B4-BE49-F238E27FC236}">
                <a16:creationId xmlns:a16="http://schemas.microsoft.com/office/drawing/2014/main" id="{318CD3FD-4D7C-4C90-8998-BDC1954595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8476" y="4041324"/>
            <a:ext cx="146885" cy="324080"/>
          </a:xfrm>
          <a:prstGeom prst="rect">
            <a:avLst/>
          </a:prstGeom>
        </p:spPr>
      </p:pic>
      <p:sp>
        <p:nvSpPr>
          <p:cNvPr id="23" name="コンテンツ プレースホルダー 2">
            <a:extLst>
              <a:ext uri="{FF2B5EF4-FFF2-40B4-BE49-F238E27FC236}">
                <a16:creationId xmlns:a16="http://schemas.microsoft.com/office/drawing/2014/main" id="{B1CC02B7-16A0-4C6A-8E16-1E512BF6B1FE}"/>
              </a:ext>
            </a:extLst>
          </p:cNvPr>
          <p:cNvSpPr txBox="1">
            <a:spLocks/>
          </p:cNvSpPr>
          <p:nvPr/>
        </p:nvSpPr>
        <p:spPr>
          <a:xfrm>
            <a:off x="2451895" y="4237529"/>
            <a:ext cx="1560868" cy="2765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足の長い方が</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a:t>
            </a:r>
          </a:p>
        </p:txBody>
      </p:sp>
      <p:cxnSp>
        <p:nvCxnSpPr>
          <p:cNvPr id="24" name="直線コネクタ 23">
            <a:extLst>
              <a:ext uri="{FF2B5EF4-FFF2-40B4-BE49-F238E27FC236}">
                <a16:creationId xmlns:a16="http://schemas.microsoft.com/office/drawing/2014/main" id="{6F4DE0D3-4D1B-46F8-ACF3-F25E674BF2F6}"/>
              </a:ext>
            </a:extLst>
          </p:cNvPr>
          <p:cNvCxnSpPr>
            <a:cxnSpLocks/>
          </p:cNvCxnSpPr>
          <p:nvPr/>
        </p:nvCxnSpPr>
        <p:spPr>
          <a:xfrm flipH="1">
            <a:off x="2224690" y="4564037"/>
            <a:ext cx="455513" cy="149253"/>
          </a:xfrm>
          <a:prstGeom prst="line">
            <a:avLst/>
          </a:prstGeom>
        </p:spPr>
        <p:style>
          <a:lnRef idx="1">
            <a:schemeClr val="dk1"/>
          </a:lnRef>
          <a:fillRef idx="0">
            <a:schemeClr val="dk1"/>
          </a:fillRef>
          <a:effectRef idx="0">
            <a:schemeClr val="dk1"/>
          </a:effectRef>
          <a:fontRef idx="minor">
            <a:schemeClr val="tx1"/>
          </a:fontRef>
        </p:style>
      </p:cxnSp>
      <p:sp>
        <p:nvSpPr>
          <p:cNvPr id="25" name="コンテンツ プレースホルダー 2">
            <a:extLst>
              <a:ext uri="{FF2B5EF4-FFF2-40B4-BE49-F238E27FC236}">
                <a16:creationId xmlns:a16="http://schemas.microsoft.com/office/drawing/2014/main" id="{A788E2D0-A630-4619-841E-A25A1B42D333}"/>
              </a:ext>
            </a:extLst>
          </p:cNvPr>
          <p:cNvSpPr txBox="1">
            <a:spLocks/>
          </p:cNvSpPr>
          <p:nvPr/>
        </p:nvSpPr>
        <p:spPr>
          <a:xfrm>
            <a:off x="1040067" y="5685114"/>
            <a:ext cx="595133" cy="32408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800" b="1" dirty="0">
                <a:latin typeface="BIZ UDPゴシック" panose="020B0400000000000000" pitchFamily="50" charset="-128"/>
                <a:ea typeface="BIZ UDPゴシック" panose="020B0400000000000000" pitchFamily="50" charset="-128"/>
                <a:cs typeface="Meiryo UI" panose="020B0604030504040204" pitchFamily="50" charset="-128"/>
              </a:rPr>
              <a:t>Ｃ１</a:t>
            </a:r>
            <a:endParaRPr lang="en-US" altLang="ja-JP" sz="1800" b="1" dirty="0">
              <a:latin typeface="BIZ UDPゴシック" panose="020B0400000000000000" pitchFamily="50" charset="-128"/>
              <a:ea typeface="BIZ UDPゴシック" panose="020B0400000000000000" pitchFamily="50" charset="-128"/>
              <a:cs typeface="Meiryo UI" panose="020B0604030504040204" pitchFamily="50" charset="-128"/>
            </a:endParaRPr>
          </a:p>
        </p:txBody>
      </p:sp>
      <p:sp>
        <p:nvSpPr>
          <p:cNvPr id="26" name="コンテンツ プレースホルダー 2">
            <a:extLst>
              <a:ext uri="{FF2B5EF4-FFF2-40B4-BE49-F238E27FC236}">
                <a16:creationId xmlns:a16="http://schemas.microsoft.com/office/drawing/2014/main" id="{6A56A868-1397-4822-A6B8-480CFEC2BD25}"/>
              </a:ext>
            </a:extLst>
          </p:cNvPr>
          <p:cNvSpPr txBox="1">
            <a:spLocks/>
          </p:cNvSpPr>
          <p:nvPr/>
        </p:nvSpPr>
        <p:spPr>
          <a:xfrm>
            <a:off x="1744309" y="2912521"/>
            <a:ext cx="2103929" cy="33660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dirty="0">
                <a:latin typeface="Meiryo UI" panose="020B0604030504040204" pitchFamily="50" charset="-128"/>
                <a:ea typeface="Meiryo UI" panose="020B0604030504040204" pitchFamily="50" charset="-128"/>
                <a:cs typeface="Meiryo UI" panose="020B0604030504040204" pitchFamily="50" charset="-128"/>
              </a:rPr>
              <a:t>33kΩ(</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橙橙橙金</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800" dirty="0">
              <a:latin typeface="BIZ UDPゴシック" panose="020B0400000000000000" pitchFamily="50" charset="-128"/>
              <a:ea typeface="BIZ UDPゴシック" panose="020B0400000000000000" pitchFamily="50" charset="-128"/>
              <a:cs typeface="Meiryo UI" panose="020B0604030504040204" pitchFamily="50" charset="-128"/>
            </a:endParaRPr>
          </a:p>
        </p:txBody>
      </p:sp>
      <p:grpSp>
        <p:nvGrpSpPr>
          <p:cNvPr id="27" name="グループ化 26">
            <a:extLst>
              <a:ext uri="{FF2B5EF4-FFF2-40B4-BE49-F238E27FC236}">
                <a16:creationId xmlns:a16="http://schemas.microsoft.com/office/drawing/2014/main" id="{6B28967E-6D55-4575-918B-47D1CBCC960A}"/>
              </a:ext>
            </a:extLst>
          </p:cNvPr>
          <p:cNvGrpSpPr/>
          <p:nvPr/>
        </p:nvGrpSpPr>
        <p:grpSpPr>
          <a:xfrm>
            <a:off x="1293793" y="4588927"/>
            <a:ext cx="926042" cy="432111"/>
            <a:chOff x="2167828" y="4469394"/>
            <a:chExt cx="926042" cy="432111"/>
          </a:xfrm>
        </p:grpSpPr>
        <p:pic>
          <p:nvPicPr>
            <p:cNvPr id="28" name="図 27">
              <a:extLst>
                <a:ext uri="{FF2B5EF4-FFF2-40B4-BE49-F238E27FC236}">
                  <a16:creationId xmlns:a16="http://schemas.microsoft.com/office/drawing/2014/main" id="{C95EC35C-699C-4051-9E80-0315313E3CE7}"/>
                </a:ext>
              </a:extLst>
            </p:cNvPr>
            <p:cNvPicPr>
              <a:picLocks noChangeAspect="1"/>
            </p:cNvPicPr>
            <p:nvPr/>
          </p:nvPicPr>
          <p:blipFill rotWithShape="1">
            <a:blip r:embed="rId5">
              <a:extLst>
                <a:ext uri="{28A0092B-C50C-407E-A947-70E740481C1C}">
                  <a14:useLocalDpi xmlns:a14="http://schemas.microsoft.com/office/drawing/2010/main" val="0"/>
                </a:ext>
              </a:extLst>
            </a:blip>
            <a:srcRect l="52780" b="6452"/>
            <a:stretch/>
          </p:blipFill>
          <p:spPr>
            <a:xfrm>
              <a:off x="2558642" y="4469394"/>
              <a:ext cx="535228" cy="362665"/>
            </a:xfrm>
            <a:prstGeom prst="rect">
              <a:avLst/>
            </a:prstGeom>
          </p:spPr>
        </p:pic>
        <p:pic>
          <p:nvPicPr>
            <p:cNvPr id="29" name="図 28">
              <a:extLst>
                <a:ext uri="{FF2B5EF4-FFF2-40B4-BE49-F238E27FC236}">
                  <a16:creationId xmlns:a16="http://schemas.microsoft.com/office/drawing/2014/main" id="{37BA1B3A-3E9D-442E-B7D0-6CE228082194}"/>
                </a:ext>
              </a:extLst>
            </p:cNvPr>
            <p:cNvPicPr>
              <a:picLocks noChangeAspect="1"/>
            </p:cNvPicPr>
            <p:nvPr/>
          </p:nvPicPr>
          <p:blipFill rotWithShape="1">
            <a:blip r:embed="rId5">
              <a:extLst>
                <a:ext uri="{28A0092B-C50C-407E-A947-70E740481C1C}">
                  <a14:useLocalDpi xmlns:a14="http://schemas.microsoft.com/office/drawing/2010/main" val="0"/>
                </a:ext>
              </a:extLst>
            </a:blip>
            <a:srcRect r="46767" b="-9127"/>
            <a:stretch/>
          </p:blipFill>
          <p:spPr>
            <a:xfrm>
              <a:off x="2167828" y="4478444"/>
              <a:ext cx="409917" cy="423061"/>
            </a:xfrm>
            <a:prstGeom prst="rect">
              <a:avLst/>
            </a:prstGeom>
          </p:spPr>
        </p:pic>
      </p:grpSp>
      <p:cxnSp>
        <p:nvCxnSpPr>
          <p:cNvPr id="30" name="直線コネクタ 29">
            <a:extLst>
              <a:ext uri="{FF2B5EF4-FFF2-40B4-BE49-F238E27FC236}">
                <a16:creationId xmlns:a16="http://schemas.microsoft.com/office/drawing/2014/main" id="{E6FC8197-2E9D-448C-819E-9B98EDDDBDDC}"/>
              </a:ext>
            </a:extLst>
          </p:cNvPr>
          <p:cNvCxnSpPr>
            <a:cxnSpLocks/>
          </p:cNvCxnSpPr>
          <p:nvPr/>
        </p:nvCxnSpPr>
        <p:spPr>
          <a:xfrm>
            <a:off x="1476810" y="4910519"/>
            <a:ext cx="241811" cy="190902"/>
          </a:xfrm>
          <a:prstGeom prst="line">
            <a:avLst/>
          </a:prstGeom>
        </p:spPr>
        <p:style>
          <a:lnRef idx="1">
            <a:schemeClr val="dk1"/>
          </a:lnRef>
          <a:fillRef idx="0">
            <a:schemeClr val="dk1"/>
          </a:fillRef>
          <a:effectRef idx="0">
            <a:schemeClr val="dk1"/>
          </a:effectRef>
          <a:fontRef idx="minor">
            <a:schemeClr val="tx1"/>
          </a:fontRef>
        </p:style>
      </p:cxnSp>
      <p:sp>
        <p:nvSpPr>
          <p:cNvPr id="31" name="コンテンツ プレースホルダー 2">
            <a:extLst>
              <a:ext uri="{FF2B5EF4-FFF2-40B4-BE49-F238E27FC236}">
                <a16:creationId xmlns:a16="http://schemas.microsoft.com/office/drawing/2014/main" id="{815E94B2-F9F3-4142-A729-865C0DC54B05}"/>
              </a:ext>
            </a:extLst>
          </p:cNvPr>
          <p:cNvSpPr txBox="1">
            <a:spLocks/>
          </p:cNvSpPr>
          <p:nvPr/>
        </p:nvSpPr>
        <p:spPr>
          <a:xfrm>
            <a:off x="1844317" y="5714298"/>
            <a:ext cx="947333" cy="32408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dirty="0">
                <a:latin typeface="Meiryo UI" panose="020B0604030504040204" pitchFamily="50" charset="-128"/>
                <a:ea typeface="Meiryo UI" panose="020B0604030504040204" pitchFamily="50" charset="-128"/>
                <a:cs typeface="Meiryo UI" panose="020B0604030504040204" pitchFamily="50" charset="-128"/>
              </a:rPr>
              <a:t>100μF</a:t>
            </a:r>
            <a:endParaRPr lang="en-US" altLang="ja-JP" sz="1800" b="1" dirty="0">
              <a:latin typeface="BIZ UDPゴシック" panose="020B0400000000000000" pitchFamily="50" charset="-128"/>
              <a:ea typeface="BIZ UDPゴシック" panose="020B0400000000000000" pitchFamily="50" charset="-128"/>
              <a:cs typeface="Meiryo UI" panose="020B0604030504040204" pitchFamily="50" charset="-128"/>
            </a:endParaRPr>
          </a:p>
          <a:p>
            <a:pPr marL="0" indent="0">
              <a:buFont typeface="Arial" panose="020B0604020202020204" pitchFamily="34" charset="0"/>
              <a:buNone/>
            </a:pPr>
            <a:endParaRPr lang="en-US" altLang="ja-JP" sz="1800" b="1" dirty="0">
              <a:latin typeface="BIZ UDPゴシック" panose="020B0400000000000000" pitchFamily="50" charset="-128"/>
              <a:ea typeface="BIZ UDPゴシック" panose="020B0400000000000000" pitchFamily="50" charset="-128"/>
              <a:cs typeface="Meiryo UI" panose="020B0604030504040204" pitchFamily="50" charset="-128"/>
            </a:endParaRPr>
          </a:p>
        </p:txBody>
      </p:sp>
      <p:sp>
        <p:nvSpPr>
          <p:cNvPr id="32" name="正方形/長方形 31">
            <a:extLst>
              <a:ext uri="{FF2B5EF4-FFF2-40B4-BE49-F238E27FC236}">
                <a16:creationId xmlns:a16="http://schemas.microsoft.com/office/drawing/2014/main" id="{27627A75-3CF9-474D-AF0E-0661639F4F30}"/>
              </a:ext>
            </a:extLst>
          </p:cNvPr>
          <p:cNvSpPr/>
          <p:nvPr/>
        </p:nvSpPr>
        <p:spPr>
          <a:xfrm>
            <a:off x="8212587" y="1425486"/>
            <a:ext cx="3159988" cy="2321268"/>
          </a:xfrm>
          <a:prstGeom prst="rect">
            <a:avLst/>
          </a:prstGeom>
          <a:ln w="28575">
            <a:solidFill>
              <a:schemeClr val="accent4">
                <a:lumMod val="60000"/>
                <a:lumOff val="4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33" name="コンテンツ プレースホルダー 2">
            <a:extLst>
              <a:ext uri="{FF2B5EF4-FFF2-40B4-BE49-F238E27FC236}">
                <a16:creationId xmlns:a16="http://schemas.microsoft.com/office/drawing/2014/main" id="{3473CD6C-9E59-4519-855B-911FD8F8D7BB}"/>
              </a:ext>
            </a:extLst>
          </p:cNvPr>
          <p:cNvSpPr txBox="1">
            <a:spLocks/>
          </p:cNvSpPr>
          <p:nvPr/>
        </p:nvSpPr>
        <p:spPr>
          <a:xfrm>
            <a:off x="8207342" y="1478717"/>
            <a:ext cx="1846660" cy="34086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③半固定抵抗</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コンテンツ プレースホルダー 2">
            <a:extLst>
              <a:ext uri="{FF2B5EF4-FFF2-40B4-BE49-F238E27FC236}">
                <a16:creationId xmlns:a16="http://schemas.microsoft.com/office/drawing/2014/main" id="{AD9F1DB3-741E-4E6B-A041-526BFEA35B7E}"/>
              </a:ext>
            </a:extLst>
          </p:cNvPr>
          <p:cNvSpPr txBox="1">
            <a:spLocks/>
          </p:cNvSpPr>
          <p:nvPr/>
        </p:nvSpPr>
        <p:spPr>
          <a:xfrm>
            <a:off x="8504239" y="1875969"/>
            <a:ext cx="1560868" cy="2765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取りつけ方向あり</a:t>
            </a:r>
          </a:p>
        </p:txBody>
      </p:sp>
      <p:pic>
        <p:nvPicPr>
          <p:cNvPr id="35" name="図 34">
            <a:extLst>
              <a:ext uri="{FF2B5EF4-FFF2-40B4-BE49-F238E27FC236}">
                <a16:creationId xmlns:a16="http://schemas.microsoft.com/office/drawing/2014/main" id="{F9CC6F72-0AC3-4E56-843C-3651D3BB10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24196" y="1856687"/>
            <a:ext cx="146885" cy="324080"/>
          </a:xfrm>
          <a:prstGeom prst="rect">
            <a:avLst/>
          </a:prstGeom>
        </p:spPr>
      </p:pic>
      <p:pic>
        <p:nvPicPr>
          <p:cNvPr id="36" name="図 35">
            <a:extLst>
              <a:ext uri="{FF2B5EF4-FFF2-40B4-BE49-F238E27FC236}">
                <a16:creationId xmlns:a16="http://schemas.microsoft.com/office/drawing/2014/main" id="{4EA8D4F7-BB97-4776-8D60-F004A16E3D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34517" y="2500390"/>
            <a:ext cx="146885" cy="324080"/>
          </a:xfrm>
          <a:prstGeom prst="rect">
            <a:avLst/>
          </a:prstGeom>
        </p:spPr>
      </p:pic>
      <p:sp>
        <p:nvSpPr>
          <p:cNvPr id="37" name="コンテンツ プレースホルダー 2">
            <a:extLst>
              <a:ext uri="{FF2B5EF4-FFF2-40B4-BE49-F238E27FC236}">
                <a16:creationId xmlns:a16="http://schemas.microsoft.com/office/drawing/2014/main" id="{C3D2E8DE-C4A7-48EB-9B0C-B6EF63C0F576}"/>
              </a:ext>
            </a:extLst>
          </p:cNvPr>
          <p:cNvSpPr txBox="1">
            <a:spLocks/>
          </p:cNvSpPr>
          <p:nvPr/>
        </p:nvSpPr>
        <p:spPr>
          <a:xfrm>
            <a:off x="8516741" y="2547346"/>
            <a:ext cx="2753945" cy="26805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足は</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本全部はんだづけします。</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コンテンツ プレースホルダー 2">
            <a:extLst>
              <a:ext uri="{FF2B5EF4-FFF2-40B4-BE49-F238E27FC236}">
                <a16:creationId xmlns:a16="http://schemas.microsoft.com/office/drawing/2014/main" id="{28F9900F-4493-4BD6-BB1E-21C517065E32}"/>
              </a:ext>
            </a:extLst>
          </p:cNvPr>
          <p:cNvSpPr txBox="1">
            <a:spLocks/>
          </p:cNvSpPr>
          <p:nvPr/>
        </p:nvSpPr>
        <p:spPr>
          <a:xfrm>
            <a:off x="8577973" y="3231878"/>
            <a:ext cx="897550" cy="34709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800" dirty="0">
                <a:latin typeface="BIZ UDPゴシック" panose="020B0400000000000000" pitchFamily="50" charset="-128"/>
                <a:ea typeface="BIZ UDPゴシック" panose="020B0400000000000000" pitchFamily="50" charset="-128"/>
                <a:cs typeface="Meiryo UI" panose="020B0604030504040204" pitchFamily="50" charset="-128"/>
              </a:rPr>
              <a:t>VR1</a:t>
            </a:r>
          </a:p>
        </p:txBody>
      </p:sp>
      <p:sp>
        <p:nvSpPr>
          <p:cNvPr id="39" name="正方形/長方形 38">
            <a:extLst>
              <a:ext uri="{FF2B5EF4-FFF2-40B4-BE49-F238E27FC236}">
                <a16:creationId xmlns:a16="http://schemas.microsoft.com/office/drawing/2014/main" id="{199E9EB3-9082-4237-AB31-5FFF53B36ACB}"/>
              </a:ext>
            </a:extLst>
          </p:cNvPr>
          <p:cNvSpPr/>
          <p:nvPr/>
        </p:nvSpPr>
        <p:spPr>
          <a:xfrm>
            <a:off x="7016154" y="2352476"/>
            <a:ext cx="686767" cy="626373"/>
          </a:xfrm>
          <a:prstGeom prst="rect">
            <a:avLst/>
          </a:prstGeom>
          <a:noFill/>
          <a:ln w="28575">
            <a:solidFill>
              <a:schemeClr val="accent4">
                <a:lumMod val="60000"/>
                <a:lumOff val="4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cxnSp>
        <p:nvCxnSpPr>
          <p:cNvPr id="40" name="直線コネクタ 39">
            <a:extLst>
              <a:ext uri="{FF2B5EF4-FFF2-40B4-BE49-F238E27FC236}">
                <a16:creationId xmlns:a16="http://schemas.microsoft.com/office/drawing/2014/main" id="{218B9352-02EF-4948-86A0-9942D1E70D07}"/>
              </a:ext>
            </a:extLst>
          </p:cNvPr>
          <p:cNvCxnSpPr>
            <a:cxnSpLocks/>
            <a:stCxn id="39" idx="3"/>
            <a:endCxn id="32" idx="1"/>
          </p:cNvCxnSpPr>
          <p:nvPr/>
        </p:nvCxnSpPr>
        <p:spPr>
          <a:xfrm flipV="1">
            <a:off x="7702921" y="2586120"/>
            <a:ext cx="509666" cy="79543"/>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1" name="コンテンツ プレースホルダー 2">
            <a:extLst>
              <a:ext uri="{FF2B5EF4-FFF2-40B4-BE49-F238E27FC236}">
                <a16:creationId xmlns:a16="http://schemas.microsoft.com/office/drawing/2014/main" id="{56CDBC0C-A061-42FC-B4EE-84501EAD4A61}"/>
              </a:ext>
            </a:extLst>
          </p:cNvPr>
          <p:cNvSpPr txBox="1">
            <a:spLocks/>
          </p:cNvSpPr>
          <p:nvPr/>
        </p:nvSpPr>
        <p:spPr>
          <a:xfrm>
            <a:off x="1767567" y="4963171"/>
            <a:ext cx="1745739" cy="2765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白い線がある方が</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12897281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2E83EC7-A11B-40AF-93B9-9C77E24325F4}"/>
              </a:ext>
            </a:extLst>
          </p:cNvPr>
          <p:cNvSpPr>
            <a:spLocks noGrp="1"/>
          </p:cNvSpPr>
          <p:nvPr>
            <p:ph type="title"/>
          </p:nvPr>
        </p:nvSpPr>
        <p:spPr/>
        <p:txBody>
          <a:bodyPr/>
          <a:lstStyle/>
          <a:p>
            <a:r>
              <a:rPr kumimoji="1" lang="ja-JP" altLang="en-US" dirty="0"/>
              <a:t>はんだづけ　</a:t>
            </a:r>
            <a:r>
              <a:rPr kumimoji="1" lang="en-US" altLang="ja-JP" dirty="0"/>
              <a:t>(</a:t>
            </a:r>
            <a:r>
              <a:rPr kumimoji="1" lang="ja-JP" altLang="en-US" dirty="0"/>
              <a:t>電気回路の組み立て</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id="{77614391-8227-4BDF-BFEF-019002382B99}"/>
              </a:ext>
            </a:extLst>
          </p:cNvPr>
          <p:cNvSpPr>
            <a:spLocks noGrp="1"/>
          </p:cNvSpPr>
          <p:nvPr>
            <p:ph type="sldNum" sz="quarter" idx="12"/>
          </p:nvPr>
        </p:nvSpPr>
        <p:spPr/>
        <p:txBody>
          <a:bodyPr/>
          <a:lstStyle/>
          <a:p>
            <a:fld id="{8B4C719E-7852-4BEC-83AA-157AE4C29AF4}" type="slidenum">
              <a:rPr kumimoji="1" lang="ja-JP" altLang="en-US" smtClean="0"/>
              <a:t>16</a:t>
            </a:fld>
            <a:endParaRPr kumimoji="1" lang="ja-JP" altLang="en-US"/>
          </a:p>
        </p:txBody>
      </p:sp>
      <p:pic>
        <p:nvPicPr>
          <p:cNvPr id="5" name="コンテンツ プレースホルダー 4">
            <a:extLst>
              <a:ext uri="{FF2B5EF4-FFF2-40B4-BE49-F238E27FC236}">
                <a16:creationId xmlns:a16="http://schemas.microsoft.com/office/drawing/2014/main" id="{E205310C-26D5-4107-AB08-89EF8A614C11}"/>
              </a:ext>
            </a:extLst>
          </p:cNvPr>
          <p:cNvPicPr>
            <a:picLocks noGrp="1" noChangeAspect="1"/>
          </p:cNvPicPr>
          <p:nvPr>
            <p:ph idx="1"/>
          </p:nvPr>
        </p:nvPicPr>
        <p:blipFill rotWithShape="1">
          <a:blip r:embed="rId2"/>
          <a:srcRect t="27109"/>
          <a:stretch/>
        </p:blipFill>
        <p:spPr>
          <a:xfrm rot="5400000">
            <a:off x="7876532" y="2158104"/>
            <a:ext cx="3407111" cy="3138727"/>
          </a:xfrm>
          <a:prstGeom prst="rect">
            <a:avLst/>
          </a:prstGeom>
        </p:spPr>
      </p:pic>
      <p:sp>
        <p:nvSpPr>
          <p:cNvPr id="6" name="正方形/長方形 5">
            <a:extLst>
              <a:ext uri="{FF2B5EF4-FFF2-40B4-BE49-F238E27FC236}">
                <a16:creationId xmlns:a16="http://schemas.microsoft.com/office/drawing/2014/main" id="{3A6CB963-6455-4558-AE1F-5D27036E9F22}"/>
              </a:ext>
            </a:extLst>
          </p:cNvPr>
          <p:cNvSpPr/>
          <p:nvPr/>
        </p:nvSpPr>
        <p:spPr>
          <a:xfrm>
            <a:off x="830592" y="1474926"/>
            <a:ext cx="6482546" cy="4934665"/>
          </a:xfrm>
          <a:prstGeom prst="rect">
            <a:avLst/>
          </a:prstGeom>
          <a:ln w="28575">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pic>
        <p:nvPicPr>
          <p:cNvPr id="7" name="図 6" descr="ダイアグラム&#10;&#10;自動的に生成された説明">
            <a:extLst>
              <a:ext uri="{FF2B5EF4-FFF2-40B4-BE49-F238E27FC236}">
                <a16:creationId xmlns:a16="http://schemas.microsoft.com/office/drawing/2014/main" id="{5B16E378-5703-40A5-900E-8BB899F245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5247" y="1785118"/>
            <a:ext cx="3337037" cy="1541796"/>
          </a:xfrm>
          <a:prstGeom prst="rect">
            <a:avLst/>
          </a:prstGeom>
        </p:spPr>
      </p:pic>
      <p:cxnSp>
        <p:nvCxnSpPr>
          <p:cNvPr id="8" name="直線コネクタ 7">
            <a:extLst>
              <a:ext uri="{FF2B5EF4-FFF2-40B4-BE49-F238E27FC236}">
                <a16:creationId xmlns:a16="http://schemas.microsoft.com/office/drawing/2014/main" id="{D06F6F73-100B-4FD6-AD8C-D2CB6941651C}"/>
              </a:ext>
            </a:extLst>
          </p:cNvPr>
          <p:cNvCxnSpPr>
            <a:cxnSpLocks/>
            <a:stCxn id="14" idx="1"/>
            <a:endCxn id="6" idx="3"/>
          </p:cNvCxnSpPr>
          <p:nvPr/>
        </p:nvCxnSpPr>
        <p:spPr>
          <a:xfrm flipH="1">
            <a:off x="7313138" y="3098290"/>
            <a:ext cx="573512" cy="843969"/>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pic>
        <p:nvPicPr>
          <p:cNvPr id="9" name="図 8">
            <a:extLst>
              <a:ext uri="{FF2B5EF4-FFF2-40B4-BE49-F238E27FC236}">
                <a16:creationId xmlns:a16="http://schemas.microsoft.com/office/drawing/2014/main" id="{68122670-ACC1-4D95-8553-FA7813C133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2526" y="1533931"/>
            <a:ext cx="146885" cy="324080"/>
          </a:xfrm>
          <a:prstGeom prst="rect">
            <a:avLst/>
          </a:prstGeom>
        </p:spPr>
      </p:pic>
      <p:pic>
        <p:nvPicPr>
          <p:cNvPr id="10" name="図 9">
            <a:extLst>
              <a:ext uri="{FF2B5EF4-FFF2-40B4-BE49-F238E27FC236}">
                <a16:creationId xmlns:a16="http://schemas.microsoft.com/office/drawing/2014/main" id="{9299210E-98E6-4B7C-BB1B-DC105940EE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2549" y="2653958"/>
            <a:ext cx="146885" cy="324080"/>
          </a:xfrm>
          <a:prstGeom prst="rect">
            <a:avLst/>
          </a:prstGeom>
        </p:spPr>
      </p:pic>
      <p:sp>
        <p:nvSpPr>
          <p:cNvPr id="11" name="コンテンツ プレースホルダー 2">
            <a:extLst>
              <a:ext uri="{FF2B5EF4-FFF2-40B4-BE49-F238E27FC236}">
                <a16:creationId xmlns:a16="http://schemas.microsoft.com/office/drawing/2014/main" id="{73724D35-8D33-432D-9C35-CAE41EB7B2CC}"/>
              </a:ext>
            </a:extLst>
          </p:cNvPr>
          <p:cNvSpPr txBox="1">
            <a:spLocks/>
          </p:cNvSpPr>
          <p:nvPr/>
        </p:nvSpPr>
        <p:spPr>
          <a:xfrm>
            <a:off x="2566831" y="1557721"/>
            <a:ext cx="1560868" cy="2765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取りつけ方向あり</a:t>
            </a:r>
          </a:p>
        </p:txBody>
      </p:sp>
      <p:sp>
        <p:nvSpPr>
          <p:cNvPr id="12" name="コンテンツ プレースホルダー 2">
            <a:extLst>
              <a:ext uri="{FF2B5EF4-FFF2-40B4-BE49-F238E27FC236}">
                <a16:creationId xmlns:a16="http://schemas.microsoft.com/office/drawing/2014/main" id="{31F18108-DEB4-4660-A7ED-819EA7ADB711}"/>
              </a:ext>
            </a:extLst>
          </p:cNvPr>
          <p:cNvSpPr txBox="1">
            <a:spLocks/>
          </p:cNvSpPr>
          <p:nvPr/>
        </p:nvSpPr>
        <p:spPr>
          <a:xfrm>
            <a:off x="817012" y="1525539"/>
            <a:ext cx="1846660" cy="34086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④ </a:t>
            </a:r>
            <a:r>
              <a:rPr lang="en-US" altLang="ja-JP" sz="1800" b="1" dirty="0">
                <a:latin typeface="Meiryo UI" panose="020B0604030504040204" pitchFamily="50" charset="-128"/>
                <a:ea typeface="Meiryo UI" panose="020B0604030504040204" pitchFamily="50" charset="-128"/>
                <a:cs typeface="Meiryo UI" panose="020B0604030504040204" pitchFamily="50" charset="-128"/>
              </a:rPr>
              <a:t>LED </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黄</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コンテンツ プレースホルダー 2">
            <a:extLst>
              <a:ext uri="{FF2B5EF4-FFF2-40B4-BE49-F238E27FC236}">
                <a16:creationId xmlns:a16="http://schemas.microsoft.com/office/drawing/2014/main" id="{055CD907-AF90-4FDF-BFAB-DC3FAEA18F25}"/>
              </a:ext>
            </a:extLst>
          </p:cNvPr>
          <p:cNvSpPr txBox="1">
            <a:spLocks/>
          </p:cNvSpPr>
          <p:nvPr/>
        </p:nvSpPr>
        <p:spPr>
          <a:xfrm>
            <a:off x="1115991" y="5445630"/>
            <a:ext cx="897550" cy="75687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800" dirty="0">
                <a:latin typeface="BIZ UDPゴシック" panose="020B0400000000000000" pitchFamily="50" charset="-128"/>
                <a:ea typeface="BIZ UDPゴシック" panose="020B0400000000000000" pitchFamily="50" charset="-128"/>
                <a:cs typeface="Meiryo UI" panose="020B0604030504040204" pitchFamily="50" charset="-128"/>
              </a:rPr>
              <a:t>LED1</a:t>
            </a:r>
          </a:p>
          <a:p>
            <a:pPr marL="0" indent="0">
              <a:buFont typeface="Arial" panose="020B0604020202020204" pitchFamily="34" charset="0"/>
              <a:buNone/>
            </a:pPr>
            <a:r>
              <a:rPr lang="en-US" altLang="ja-JP" sz="1800" dirty="0">
                <a:latin typeface="BIZ UDPゴシック" panose="020B0400000000000000" pitchFamily="50" charset="-128"/>
                <a:ea typeface="BIZ UDPゴシック" panose="020B0400000000000000" pitchFamily="50" charset="-128"/>
                <a:cs typeface="Meiryo UI" panose="020B0604030504040204" pitchFamily="50" charset="-128"/>
              </a:rPr>
              <a:t>LED2</a:t>
            </a:r>
          </a:p>
          <a:p>
            <a:pPr marL="0" indent="0">
              <a:buFont typeface="Arial" panose="020B0604020202020204" pitchFamily="34" charset="0"/>
              <a:buNone/>
            </a:pPr>
            <a:endParaRPr lang="en-US" altLang="ja-JP" sz="1800" dirty="0">
              <a:latin typeface="BIZ UDPゴシック" panose="020B0400000000000000" pitchFamily="50" charset="-128"/>
              <a:ea typeface="BIZ UDPゴシック" panose="020B0400000000000000"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10860327-D681-4FF3-A2FF-14D583C8E835}"/>
              </a:ext>
            </a:extLst>
          </p:cNvPr>
          <p:cNvSpPr/>
          <p:nvPr/>
        </p:nvSpPr>
        <p:spPr>
          <a:xfrm>
            <a:off x="7886650" y="2785103"/>
            <a:ext cx="784384" cy="626373"/>
          </a:xfrm>
          <a:prstGeom prst="rect">
            <a:avLst/>
          </a:prstGeom>
          <a:noFill/>
          <a:ln w="28575">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2A770923-53F1-4B6A-AAC3-6160C41BF959}"/>
              </a:ext>
            </a:extLst>
          </p:cNvPr>
          <p:cNvSpPr/>
          <p:nvPr/>
        </p:nvSpPr>
        <p:spPr>
          <a:xfrm>
            <a:off x="7884302" y="4078604"/>
            <a:ext cx="784384" cy="626373"/>
          </a:xfrm>
          <a:prstGeom prst="rect">
            <a:avLst/>
          </a:prstGeom>
          <a:noFill/>
          <a:ln w="28575">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68D77947-7F5E-4D50-A430-C59BDE5D759B}"/>
              </a:ext>
            </a:extLst>
          </p:cNvPr>
          <p:cNvCxnSpPr>
            <a:cxnSpLocks/>
            <a:stCxn id="15" idx="1"/>
            <a:endCxn id="6" idx="3"/>
          </p:cNvCxnSpPr>
          <p:nvPr/>
        </p:nvCxnSpPr>
        <p:spPr>
          <a:xfrm flipH="1" flipV="1">
            <a:off x="7313138" y="3942259"/>
            <a:ext cx="571164" cy="449532"/>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pic>
        <p:nvPicPr>
          <p:cNvPr id="17" name="図 16" descr="ダイアグラム, 設計図&#10;&#10;自動的に生成された説明">
            <a:extLst>
              <a:ext uri="{FF2B5EF4-FFF2-40B4-BE49-F238E27FC236}">
                <a16:creationId xmlns:a16="http://schemas.microsoft.com/office/drawing/2014/main" id="{098964F6-69E4-44F0-836B-E0303D517B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73624" y="3998461"/>
            <a:ext cx="3775831" cy="2323588"/>
          </a:xfrm>
          <a:prstGeom prst="rect">
            <a:avLst/>
          </a:prstGeom>
        </p:spPr>
      </p:pic>
      <p:sp>
        <p:nvSpPr>
          <p:cNvPr id="18" name="コンテンツ プレースホルダー 2">
            <a:extLst>
              <a:ext uri="{FF2B5EF4-FFF2-40B4-BE49-F238E27FC236}">
                <a16:creationId xmlns:a16="http://schemas.microsoft.com/office/drawing/2014/main" id="{6CF41F5E-A4AF-41CD-BB88-DF19C5D0D359}"/>
              </a:ext>
            </a:extLst>
          </p:cNvPr>
          <p:cNvSpPr txBox="1">
            <a:spLocks/>
          </p:cNvSpPr>
          <p:nvPr/>
        </p:nvSpPr>
        <p:spPr>
          <a:xfrm>
            <a:off x="867413" y="2023912"/>
            <a:ext cx="2586496" cy="28735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(1)</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 足を曲げる</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コンテンツ プレースホルダー 2">
            <a:extLst>
              <a:ext uri="{FF2B5EF4-FFF2-40B4-BE49-F238E27FC236}">
                <a16:creationId xmlns:a16="http://schemas.microsoft.com/office/drawing/2014/main" id="{FB919A7C-A557-4BBA-973B-35553091CD0D}"/>
              </a:ext>
            </a:extLst>
          </p:cNvPr>
          <p:cNvSpPr txBox="1">
            <a:spLocks/>
          </p:cNvSpPr>
          <p:nvPr/>
        </p:nvSpPr>
        <p:spPr>
          <a:xfrm>
            <a:off x="1183895" y="2526698"/>
            <a:ext cx="1560868" cy="63822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短い方と長い方が図と同じになるように特に注意！</a:t>
            </a:r>
          </a:p>
        </p:txBody>
      </p:sp>
      <p:sp>
        <p:nvSpPr>
          <p:cNvPr id="20" name="コンテンツ プレースホルダー 2">
            <a:extLst>
              <a:ext uri="{FF2B5EF4-FFF2-40B4-BE49-F238E27FC236}">
                <a16:creationId xmlns:a16="http://schemas.microsoft.com/office/drawing/2014/main" id="{0DE80B78-0773-4597-8D2C-8DA1CDB215AB}"/>
              </a:ext>
            </a:extLst>
          </p:cNvPr>
          <p:cNvSpPr txBox="1">
            <a:spLocks/>
          </p:cNvSpPr>
          <p:nvPr/>
        </p:nvSpPr>
        <p:spPr>
          <a:xfrm>
            <a:off x="887202" y="3662734"/>
            <a:ext cx="2586496" cy="28735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(2)</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 基板に差し込む</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矢印: 下 20">
            <a:extLst>
              <a:ext uri="{FF2B5EF4-FFF2-40B4-BE49-F238E27FC236}">
                <a16:creationId xmlns:a16="http://schemas.microsoft.com/office/drawing/2014/main" id="{5A252385-27A8-4DDE-BD64-AC9C4ED216FC}"/>
              </a:ext>
            </a:extLst>
          </p:cNvPr>
          <p:cNvSpPr/>
          <p:nvPr/>
        </p:nvSpPr>
        <p:spPr>
          <a:xfrm>
            <a:off x="3938002" y="3455921"/>
            <a:ext cx="1455416" cy="4135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リーフォーム: 図形 2">
            <a:extLst>
              <a:ext uri="{FF2B5EF4-FFF2-40B4-BE49-F238E27FC236}">
                <a16:creationId xmlns:a16="http://schemas.microsoft.com/office/drawing/2014/main" id="{30172D52-5D64-40FA-9BD4-71C78B01980A}"/>
              </a:ext>
            </a:extLst>
          </p:cNvPr>
          <p:cNvSpPr/>
          <p:nvPr/>
        </p:nvSpPr>
        <p:spPr>
          <a:xfrm>
            <a:off x="4071118" y="2146219"/>
            <a:ext cx="497970" cy="442640"/>
          </a:xfrm>
          <a:custGeom>
            <a:avLst/>
            <a:gdLst>
              <a:gd name="connsiteX0" fmla="*/ 177639 w 497970"/>
              <a:gd name="connsiteY0" fmla="*/ 0 h 442640"/>
              <a:gd name="connsiteX1" fmla="*/ 372750 w 497970"/>
              <a:gd name="connsiteY1" fmla="*/ 113572 h 442640"/>
              <a:gd name="connsiteX2" fmla="*/ 416431 w 497970"/>
              <a:gd name="connsiteY2" fmla="*/ 104836 h 442640"/>
              <a:gd name="connsiteX3" fmla="*/ 454288 w 497970"/>
              <a:gd name="connsiteY3" fmla="*/ 131045 h 442640"/>
              <a:gd name="connsiteX4" fmla="*/ 497970 w 497970"/>
              <a:gd name="connsiteY4" fmla="*/ 183463 h 442640"/>
              <a:gd name="connsiteX5" fmla="*/ 495058 w 497970"/>
              <a:gd name="connsiteY5" fmla="*/ 241705 h 442640"/>
              <a:gd name="connsiteX6" fmla="*/ 495058 w 497970"/>
              <a:gd name="connsiteY6" fmla="*/ 273738 h 442640"/>
              <a:gd name="connsiteX7" fmla="*/ 457200 w 497970"/>
              <a:gd name="connsiteY7" fmla="*/ 230056 h 442640"/>
              <a:gd name="connsiteX8" fmla="*/ 410607 w 497970"/>
              <a:gd name="connsiteY8" fmla="*/ 247529 h 442640"/>
              <a:gd name="connsiteX9" fmla="*/ 413519 w 497970"/>
              <a:gd name="connsiteY9" fmla="*/ 279562 h 442640"/>
              <a:gd name="connsiteX10" fmla="*/ 439728 w 497970"/>
              <a:gd name="connsiteY10" fmla="*/ 291210 h 442640"/>
              <a:gd name="connsiteX11" fmla="*/ 439728 w 497970"/>
              <a:gd name="connsiteY11" fmla="*/ 372749 h 442640"/>
              <a:gd name="connsiteX12" fmla="*/ 419343 w 497970"/>
              <a:gd name="connsiteY12" fmla="*/ 396046 h 442640"/>
              <a:gd name="connsiteX13" fmla="*/ 378574 w 497970"/>
              <a:gd name="connsiteY13" fmla="*/ 413519 h 442640"/>
              <a:gd name="connsiteX14" fmla="*/ 381486 w 497970"/>
              <a:gd name="connsiteY14" fmla="*/ 317419 h 442640"/>
              <a:gd name="connsiteX15" fmla="*/ 355277 w 497970"/>
              <a:gd name="connsiteY15" fmla="*/ 305771 h 442640"/>
              <a:gd name="connsiteX16" fmla="*/ 323244 w 497970"/>
              <a:gd name="connsiteY16" fmla="*/ 291210 h 442640"/>
              <a:gd name="connsiteX17" fmla="*/ 311595 w 497970"/>
              <a:gd name="connsiteY17" fmla="*/ 299947 h 442640"/>
              <a:gd name="connsiteX18" fmla="*/ 305771 w 497970"/>
              <a:gd name="connsiteY18" fmla="*/ 323243 h 442640"/>
              <a:gd name="connsiteX19" fmla="*/ 346541 w 497970"/>
              <a:gd name="connsiteY19" fmla="*/ 343628 h 442640"/>
              <a:gd name="connsiteX20" fmla="*/ 346541 w 497970"/>
              <a:gd name="connsiteY20" fmla="*/ 442640 h 442640"/>
              <a:gd name="connsiteX21" fmla="*/ 265002 w 497970"/>
              <a:gd name="connsiteY21" fmla="*/ 413519 h 442640"/>
              <a:gd name="connsiteX22" fmla="*/ 230057 w 497970"/>
              <a:gd name="connsiteY22" fmla="*/ 398958 h 442640"/>
              <a:gd name="connsiteX23" fmla="*/ 224232 w 497970"/>
              <a:gd name="connsiteY23" fmla="*/ 364013 h 442640"/>
              <a:gd name="connsiteX24" fmla="*/ 40770 w 497970"/>
              <a:gd name="connsiteY24" fmla="*/ 250441 h 442640"/>
              <a:gd name="connsiteX25" fmla="*/ 0 w 497970"/>
              <a:gd name="connsiteY25" fmla="*/ 192199 h 442640"/>
              <a:gd name="connsiteX26" fmla="*/ 0 w 497970"/>
              <a:gd name="connsiteY26" fmla="*/ 125220 h 442640"/>
              <a:gd name="connsiteX27" fmla="*/ 14561 w 497970"/>
              <a:gd name="connsiteY27" fmla="*/ 69891 h 442640"/>
              <a:gd name="connsiteX28" fmla="*/ 46594 w 497970"/>
              <a:gd name="connsiteY28" fmla="*/ 40770 h 442640"/>
              <a:gd name="connsiteX29" fmla="*/ 72803 w 497970"/>
              <a:gd name="connsiteY29" fmla="*/ 14561 h 442640"/>
              <a:gd name="connsiteX30" fmla="*/ 122309 w 497970"/>
              <a:gd name="connsiteY30" fmla="*/ 2912 h 442640"/>
              <a:gd name="connsiteX31" fmla="*/ 177639 w 497970"/>
              <a:gd name="connsiteY31" fmla="*/ 0 h 442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97970" h="442640">
                <a:moveTo>
                  <a:pt x="177639" y="0"/>
                </a:moveTo>
                <a:lnTo>
                  <a:pt x="372750" y="113572"/>
                </a:lnTo>
                <a:lnTo>
                  <a:pt x="416431" y="104836"/>
                </a:lnTo>
                <a:lnTo>
                  <a:pt x="454288" y="131045"/>
                </a:lnTo>
                <a:lnTo>
                  <a:pt x="497970" y="183463"/>
                </a:lnTo>
                <a:lnTo>
                  <a:pt x="495058" y="241705"/>
                </a:lnTo>
                <a:lnTo>
                  <a:pt x="495058" y="273738"/>
                </a:lnTo>
                <a:lnTo>
                  <a:pt x="457200" y="230056"/>
                </a:lnTo>
                <a:lnTo>
                  <a:pt x="410607" y="247529"/>
                </a:lnTo>
                <a:lnTo>
                  <a:pt x="413519" y="279562"/>
                </a:lnTo>
                <a:lnTo>
                  <a:pt x="439728" y="291210"/>
                </a:lnTo>
                <a:lnTo>
                  <a:pt x="439728" y="372749"/>
                </a:lnTo>
                <a:lnTo>
                  <a:pt x="419343" y="396046"/>
                </a:lnTo>
                <a:lnTo>
                  <a:pt x="378574" y="413519"/>
                </a:lnTo>
                <a:cubicBezTo>
                  <a:pt x="379545" y="381486"/>
                  <a:pt x="380515" y="349452"/>
                  <a:pt x="381486" y="317419"/>
                </a:cubicBezTo>
                <a:lnTo>
                  <a:pt x="355277" y="305771"/>
                </a:lnTo>
                <a:lnTo>
                  <a:pt x="323244" y="291210"/>
                </a:lnTo>
                <a:lnTo>
                  <a:pt x="311595" y="299947"/>
                </a:lnTo>
                <a:lnTo>
                  <a:pt x="305771" y="323243"/>
                </a:lnTo>
                <a:lnTo>
                  <a:pt x="346541" y="343628"/>
                </a:lnTo>
                <a:lnTo>
                  <a:pt x="346541" y="442640"/>
                </a:lnTo>
                <a:lnTo>
                  <a:pt x="265002" y="413519"/>
                </a:lnTo>
                <a:lnTo>
                  <a:pt x="230057" y="398958"/>
                </a:lnTo>
                <a:lnTo>
                  <a:pt x="224232" y="364013"/>
                </a:lnTo>
                <a:lnTo>
                  <a:pt x="40770" y="250441"/>
                </a:lnTo>
                <a:lnTo>
                  <a:pt x="0" y="192199"/>
                </a:lnTo>
                <a:lnTo>
                  <a:pt x="0" y="125220"/>
                </a:lnTo>
                <a:lnTo>
                  <a:pt x="14561" y="69891"/>
                </a:lnTo>
                <a:lnTo>
                  <a:pt x="46594" y="40770"/>
                </a:lnTo>
                <a:lnTo>
                  <a:pt x="72803" y="14561"/>
                </a:lnTo>
                <a:lnTo>
                  <a:pt x="122309" y="2912"/>
                </a:lnTo>
                <a:lnTo>
                  <a:pt x="177639" y="0"/>
                </a:lnTo>
                <a:close/>
              </a:path>
            </a:pathLst>
          </a:custGeom>
          <a:solidFill>
            <a:srgbClr val="FFFF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図形 21">
            <a:extLst>
              <a:ext uri="{FF2B5EF4-FFF2-40B4-BE49-F238E27FC236}">
                <a16:creationId xmlns:a16="http://schemas.microsoft.com/office/drawing/2014/main" id="{DFC9B577-EDE0-49DF-917E-CC3E0377C944}"/>
              </a:ext>
            </a:extLst>
          </p:cNvPr>
          <p:cNvSpPr/>
          <p:nvPr/>
        </p:nvSpPr>
        <p:spPr>
          <a:xfrm>
            <a:off x="4011353" y="4098361"/>
            <a:ext cx="497970" cy="442640"/>
          </a:xfrm>
          <a:custGeom>
            <a:avLst/>
            <a:gdLst>
              <a:gd name="connsiteX0" fmla="*/ 177639 w 497970"/>
              <a:gd name="connsiteY0" fmla="*/ 0 h 442640"/>
              <a:gd name="connsiteX1" fmla="*/ 372750 w 497970"/>
              <a:gd name="connsiteY1" fmla="*/ 113572 h 442640"/>
              <a:gd name="connsiteX2" fmla="*/ 416431 w 497970"/>
              <a:gd name="connsiteY2" fmla="*/ 104836 h 442640"/>
              <a:gd name="connsiteX3" fmla="*/ 454288 w 497970"/>
              <a:gd name="connsiteY3" fmla="*/ 131045 h 442640"/>
              <a:gd name="connsiteX4" fmla="*/ 497970 w 497970"/>
              <a:gd name="connsiteY4" fmla="*/ 183463 h 442640"/>
              <a:gd name="connsiteX5" fmla="*/ 495058 w 497970"/>
              <a:gd name="connsiteY5" fmla="*/ 241705 h 442640"/>
              <a:gd name="connsiteX6" fmla="*/ 495058 w 497970"/>
              <a:gd name="connsiteY6" fmla="*/ 273738 h 442640"/>
              <a:gd name="connsiteX7" fmla="*/ 457200 w 497970"/>
              <a:gd name="connsiteY7" fmla="*/ 230056 h 442640"/>
              <a:gd name="connsiteX8" fmla="*/ 410607 w 497970"/>
              <a:gd name="connsiteY8" fmla="*/ 247529 h 442640"/>
              <a:gd name="connsiteX9" fmla="*/ 413519 w 497970"/>
              <a:gd name="connsiteY9" fmla="*/ 279562 h 442640"/>
              <a:gd name="connsiteX10" fmla="*/ 439728 w 497970"/>
              <a:gd name="connsiteY10" fmla="*/ 291210 h 442640"/>
              <a:gd name="connsiteX11" fmla="*/ 439728 w 497970"/>
              <a:gd name="connsiteY11" fmla="*/ 372749 h 442640"/>
              <a:gd name="connsiteX12" fmla="*/ 419343 w 497970"/>
              <a:gd name="connsiteY12" fmla="*/ 396046 h 442640"/>
              <a:gd name="connsiteX13" fmla="*/ 378574 w 497970"/>
              <a:gd name="connsiteY13" fmla="*/ 413519 h 442640"/>
              <a:gd name="connsiteX14" fmla="*/ 381486 w 497970"/>
              <a:gd name="connsiteY14" fmla="*/ 317419 h 442640"/>
              <a:gd name="connsiteX15" fmla="*/ 355277 w 497970"/>
              <a:gd name="connsiteY15" fmla="*/ 305771 h 442640"/>
              <a:gd name="connsiteX16" fmla="*/ 323244 w 497970"/>
              <a:gd name="connsiteY16" fmla="*/ 291210 h 442640"/>
              <a:gd name="connsiteX17" fmla="*/ 311595 w 497970"/>
              <a:gd name="connsiteY17" fmla="*/ 299947 h 442640"/>
              <a:gd name="connsiteX18" fmla="*/ 305771 w 497970"/>
              <a:gd name="connsiteY18" fmla="*/ 323243 h 442640"/>
              <a:gd name="connsiteX19" fmla="*/ 346541 w 497970"/>
              <a:gd name="connsiteY19" fmla="*/ 343628 h 442640"/>
              <a:gd name="connsiteX20" fmla="*/ 346541 w 497970"/>
              <a:gd name="connsiteY20" fmla="*/ 442640 h 442640"/>
              <a:gd name="connsiteX21" fmla="*/ 265002 w 497970"/>
              <a:gd name="connsiteY21" fmla="*/ 413519 h 442640"/>
              <a:gd name="connsiteX22" fmla="*/ 230057 w 497970"/>
              <a:gd name="connsiteY22" fmla="*/ 398958 h 442640"/>
              <a:gd name="connsiteX23" fmla="*/ 224232 w 497970"/>
              <a:gd name="connsiteY23" fmla="*/ 364013 h 442640"/>
              <a:gd name="connsiteX24" fmla="*/ 40770 w 497970"/>
              <a:gd name="connsiteY24" fmla="*/ 250441 h 442640"/>
              <a:gd name="connsiteX25" fmla="*/ 0 w 497970"/>
              <a:gd name="connsiteY25" fmla="*/ 192199 h 442640"/>
              <a:gd name="connsiteX26" fmla="*/ 0 w 497970"/>
              <a:gd name="connsiteY26" fmla="*/ 125220 h 442640"/>
              <a:gd name="connsiteX27" fmla="*/ 14561 w 497970"/>
              <a:gd name="connsiteY27" fmla="*/ 69891 h 442640"/>
              <a:gd name="connsiteX28" fmla="*/ 46594 w 497970"/>
              <a:gd name="connsiteY28" fmla="*/ 40770 h 442640"/>
              <a:gd name="connsiteX29" fmla="*/ 72803 w 497970"/>
              <a:gd name="connsiteY29" fmla="*/ 14561 h 442640"/>
              <a:gd name="connsiteX30" fmla="*/ 122309 w 497970"/>
              <a:gd name="connsiteY30" fmla="*/ 2912 h 442640"/>
              <a:gd name="connsiteX31" fmla="*/ 177639 w 497970"/>
              <a:gd name="connsiteY31" fmla="*/ 0 h 442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97970" h="442640">
                <a:moveTo>
                  <a:pt x="177639" y="0"/>
                </a:moveTo>
                <a:lnTo>
                  <a:pt x="372750" y="113572"/>
                </a:lnTo>
                <a:lnTo>
                  <a:pt x="416431" y="104836"/>
                </a:lnTo>
                <a:lnTo>
                  <a:pt x="454288" y="131045"/>
                </a:lnTo>
                <a:lnTo>
                  <a:pt x="497970" y="183463"/>
                </a:lnTo>
                <a:lnTo>
                  <a:pt x="495058" y="241705"/>
                </a:lnTo>
                <a:lnTo>
                  <a:pt x="495058" y="273738"/>
                </a:lnTo>
                <a:lnTo>
                  <a:pt x="457200" y="230056"/>
                </a:lnTo>
                <a:lnTo>
                  <a:pt x="410607" y="247529"/>
                </a:lnTo>
                <a:lnTo>
                  <a:pt x="413519" y="279562"/>
                </a:lnTo>
                <a:lnTo>
                  <a:pt x="439728" y="291210"/>
                </a:lnTo>
                <a:lnTo>
                  <a:pt x="439728" y="372749"/>
                </a:lnTo>
                <a:lnTo>
                  <a:pt x="419343" y="396046"/>
                </a:lnTo>
                <a:lnTo>
                  <a:pt x="378574" y="413519"/>
                </a:lnTo>
                <a:cubicBezTo>
                  <a:pt x="379545" y="381486"/>
                  <a:pt x="380515" y="349452"/>
                  <a:pt x="381486" y="317419"/>
                </a:cubicBezTo>
                <a:lnTo>
                  <a:pt x="355277" y="305771"/>
                </a:lnTo>
                <a:lnTo>
                  <a:pt x="323244" y="291210"/>
                </a:lnTo>
                <a:lnTo>
                  <a:pt x="311595" y="299947"/>
                </a:lnTo>
                <a:lnTo>
                  <a:pt x="305771" y="323243"/>
                </a:lnTo>
                <a:lnTo>
                  <a:pt x="346541" y="343628"/>
                </a:lnTo>
                <a:lnTo>
                  <a:pt x="346541" y="442640"/>
                </a:lnTo>
                <a:lnTo>
                  <a:pt x="265002" y="413519"/>
                </a:lnTo>
                <a:lnTo>
                  <a:pt x="230057" y="398958"/>
                </a:lnTo>
                <a:lnTo>
                  <a:pt x="224232" y="364013"/>
                </a:lnTo>
                <a:lnTo>
                  <a:pt x="40770" y="250441"/>
                </a:lnTo>
                <a:lnTo>
                  <a:pt x="0" y="192199"/>
                </a:lnTo>
                <a:lnTo>
                  <a:pt x="0" y="125220"/>
                </a:lnTo>
                <a:lnTo>
                  <a:pt x="14561" y="69891"/>
                </a:lnTo>
                <a:lnTo>
                  <a:pt x="46594" y="40770"/>
                </a:lnTo>
                <a:lnTo>
                  <a:pt x="72803" y="14561"/>
                </a:lnTo>
                <a:lnTo>
                  <a:pt x="122309" y="2912"/>
                </a:lnTo>
                <a:lnTo>
                  <a:pt x="177639" y="0"/>
                </a:lnTo>
                <a:close/>
              </a:path>
            </a:pathLst>
          </a:custGeom>
          <a:solidFill>
            <a:srgbClr val="FFFF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図形 22">
            <a:extLst>
              <a:ext uri="{FF2B5EF4-FFF2-40B4-BE49-F238E27FC236}">
                <a16:creationId xmlns:a16="http://schemas.microsoft.com/office/drawing/2014/main" id="{E3A448FE-49C3-4C82-917C-F5EE40328A6E}"/>
              </a:ext>
            </a:extLst>
          </p:cNvPr>
          <p:cNvSpPr/>
          <p:nvPr/>
        </p:nvSpPr>
        <p:spPr>
          <a:xfrm>
            <a:off x="5069188" y="4704977"/>
            <a:ext cx="497970" cy="442640"/>
          </a:xfrm>
          <a:custGeom>
            <a:avLst/>
            <a:gdLst>
              <a:gd name="connsiteX0" fmla="*/ 177639 w 497970"/>
              <a:gd name="connsiteY0" fmla="*/ 0 h 442640"/>
              <a:gd name="connsiteX1" fmla="*/ 372750 w 497970"/>
              <a:gd name="connsiteY1" fmla="*/ 113572 h 442640"/>
              <a:gd name="connsiteX2" fmla="*/ 416431 w 497970"/>
              <a:gd name="connsiteY2" fmla="*/ 104836 h 442640"/>
              <a:gd name="connsiteX3" fmla="*/ 454288 w 497970"/>
              <a:gd name="connsiteY3" fmla="*/ 131045 h 442640"/>
              <a:gd name="connsiteX4" fmla="*/ 497970 w 497970"/>
              <a:gd name="connsiteY4" fmla="*/ 183463 h 442640"/>
              <a:gd name="connsiteX5" fmla="*/ 495058 w 497970"/>
              <a:gd name="connsiteY5" fmla="*/ 241705 h 442640"/>
              <a:gd name="connsiteX6" fmla="*/ 495058 w 497970"/>
              <a:gd name="connsiteY6" fmla="*/ 273738 h 442640"/>
              <a:gd name="connsiteX7" fmla="*/ 457200 w 497970"/>
              <a:gd name="connsiteY7" fmla="*/ 230056 h 442640"/>
              <a:gd name="connsiteX8" fmla="*/ 410607 w 497970"/>
              <a:gd name="connsiteY8" fmla="*/ 247529 h 442640"/>
              <a:gd name="connsiteX9" fmla="*/ 413519 w 497970"/>
              <a:gd name="connsiteY9" fmla="*/ 279562 h 442640"/>
              <a:gd name="connsiteX10" fmla="*/ 439728 w 497970"/>
              <a:gd name="connsiteY10" fmla="*/ 291210 h 442640"/>
              <a:gd name="connsiteX11" fmla="*/ 439728 w 497970"/>
              <a:gd name="connsiteY11" fmla="*/ 372749 h 442640"/>
              <a:gd name="connsiteX12" fmla="*/ 419343 w 497970"/>
              <a:gd name="connsiteY12" fmla="*/ 396046 h 442640"/>
              <a:gd name="connsiteX13" fmla="*/ 378574 w 497970"/>
              <a:gd name="connsiteY13" fmla="*/ 413519 h 442640"/>
              <a:gd name="connsiteX14" fmla="*/ 381486 w 497970"/>
              <a:gd name="connsiteY14" fmla="*/ 317419 h 442640"/>
              <a:gd name="connsiteX15" fmla="*/ 355277 w 497970"/>
              <a:gd name="connsiteY15" fmla="*/ 305771 h 442640"/>
              <a:gd name="connsiteX16" fmla="*/ 323244 w 497970"/>
              <a:gd name="connsiteY16" fmla="*/ 291210 h 442640"/>
              <a:gd name="connsiteX17" fmla="*/ 311595 w 497970"/>
              <a:gd name="connsiteY17" fmla="*/ 299947 h 442640"/>
              <a:gd name="connsiteX18" fmla="*/ 305771 w 497970"/>
              <a:gd name="connsiteY18" fmla="*/ 323243 h 442640"/>
              <a:gd name="connsiteX19" fmla="*/ 346541 w 497970"/>
              <a:gd name="connsiteY19" fmla="*/ 343628 h 442640"/>
              <a:gd name="connsiteX20" fmla="*/ 346541 w 497970"/>
              <a:gd name="connsiteY20" fmla="*/ 442640 h 442640"/>
              <a:gd name="connsiteX21" fmla="*/ 265002 w 497970"/>
              <a:gd name="connsiteY21" fmla="*/ 413519 h 442640"/>
              <a:gd name="connsiteX22" fmla="*/ 230057 w 497970"/>
              <a:gd name="connsiteY22" fmla="*/ 398958 h 442640"/>
              <a:gd name="connsiteX23" fmla="*/ 224232 w 497970"/>
              <a:gd name="connsiteY23" fmla="*/ 364013 h 442640"/>
              <a:gd name="connsiteX24" fmla="*/ 40770 w 497970"/>
              <a:gd name="connsiteY24" fmla="*/ 250441 h 442640"/>
              <a:gd name="connsiteX25" fmla="*/ 0 w 497970"/>
              <a:gd name="connsiteY25" fmla="*/ 192199 h 442640"/>
              <a:gd name="connsiteX26" fmla="*/ 0 w 497970"/>
              <a:gd name="connsiteY26" fmla="*/ 125220 h 442640"/>
              <a:gd name="connsiteX27" fmla="*/ 14561 w 497970"/>
              <a:gd name="connsiteY27" fmla="*/ 69891 h 442640"/>
              <a:gd name="connsiteX28" fmla="*/ 46594 w 497970"/>
              <a:gd name="connsiteY28" fmla="*/ 40770 h 442640"/>
              <a:gd name="connsiteX29" fmla="*/ 72803 w 497970"/>
              <a:gd name="connsiteY29" fmla="*/ 14561 h 442640"/>
              <a:gd name="connsiteX30" fmla="*/ 122309 w 497970"/>
              <a:gd name="connsiteY30" fmla="*/ 2912 h 442640"/>
              <a:gd name="connsiteX31" fmla="*/ 177639 w 497970"/>
              <a:gd name="connsiteY31" fmla="*/ 0 h 442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97970" h="442640">
                <a:moveTo>
                  <a:pt x="177639" y="0"/>
                </a:moveTo>
                <a:lnTo>
                  <a:pt x="372750" y="113572"/>
                </a:lnTo>
                <a:lnTo>
                  <a:pt x="416431" y="104836"/>
                </a:lnTo>
                <a:lnTo>
                  <a:pt x="454288" y="131045"/>
                </a:lnTo>
                <a:lnTo>
                  <a:pt x="497970" y="183463"/>
                </a:lnTo>
                <a:lnTo>
                  <a:pt x="495058" y="241705"/>
                </a:lnTo>
                <a:lnTo>
                  <a:pt x="495058" y="273738"/>
                </a:lnTo>
                <a:lnTo>
                  <a:pt x="457200" y="230056"/>
                </a:lnTo>
                <a:lnTo>
                  <a:pt x="410607" y="247529"/>
                </a:lnTo>
                <a:lnTo>
                  <a:pt x="413519" y="279562"/>
                </a:lnTo>
                <a:lnTo>
                  <a:pt x="439728" y="291210"/>
                </a:lnTo>
                <a:lnTo>
                  <a:pt x="439728" y="372749"/>
                </a:lnTo>
                <a:lnTo>
                  <a:pt x="419343" y="396046"/>
                </a:lnTo>
                <a:lnTo>
                  <a:pt x="378574" y="413519"/>
                </a:lnTo>
                <a:cubicBezTo>
                  <a:pt x="379545" y="381486"/>
                  <a:pt x="380515" y="349452"/>
                  <a:pt x="381486" y="317419"/>
                </a:cubicBezTo>
                <a:lnTo>
                  <a:pt x="355277" y="305771"/>
                </a:lnTo>
                <a:lnTo>
                  <a:pt x="323244" y="291210"/>
                </a:lnTo>
                <a:lnTo>
                  <a:pt x="311595" y="299947"/>
                </a:lnTo>
                <a:lnTo>
                  <a:pt x="305771" y="323243"/>
                </a:lnTo>
                <a:lnTo>
                  <a:pt x="346541" y="343628"/>
                </a:lnTo>
                <a:lnTo>
                  <a:pt x="346541" y="442640"/>
                </a:lnTo>
                <a:lnTo>
                  <a:pt x="265002" y="413519"/>
                </a:lnTo>
                <a:lnTo>
                  <a:pt x="230057" y="398958"/>
                </a:lnTo>
                <a:lnTo>
                  <a:pt x="224232" y="364013"/>
                </a:lnTo>
                <a:lnTo>
                  <a:pt x="40770" y="250441"/>
                </a:lnTo>
                <a:lnTo>
                  <a:pt x="0" y="192199"/>
                </a:lnTo>
                <a:lnTo>
                  <a:pt x="0" y="125220"/>
                </a:lnTo>
                <a:lnTo>
                  <a:pt x="14561" y="69891"/>
                </a:lnTo>
                <a:lnTo>
                  <a:pt x="46594" y="40770"/>
                </a:lnTo>
                <a:lnTo>
                  <a:pt x="72803" y="14561"/>
                </a:lnTo>
                <a:lnTo>
                  <a:pt x="122309" y="2912"/>
                </a:lnTo>
                <a:lnTo>
                  <a:pt x="177639" y="0"/>
                </a:lnTo>
                <a:close/>
              </a:path>
            </a:pathLst>
          </a:custGeom>
          <a:solidFill>
            <a:srgbClr val="FFFF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1170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CE4C80-95F5-4B0E-90D9-4ED97E1C9F16}"/>
              </a:ext>
            </a:extLst>
          </p:cNvPr>
          <p:cNvSpPr>
            <a:spLocks noGrp="1"/>
          </p:cNvSpPr>
          <p:nvPr>
            <p:ph type="title"/>
          </p:nvPr>
        </p:nvSpPr>
        <p:spPr/>
        <p:txBody>
          <a:bodyPr/>
          <a:lstStyle/>
          <a:p>
            <a:r>
              <a:rPr kumimoji="1" lang="ja-JP" altLang="en-US" dirty="0"/>
              <a:t>はんだづけ　</a:t>
            </a:r>
            <a:r>
              <a:rPr kumimoji="1" lang="en-US" altLang="ja-JP" dirty="0"/>
              <a:t>(</a:t>
            </a:r>
            <a:r>
              <a:rPr kumimoji="1" lang="ja-JP" altLang="en-US" dirty="0"/>
              <a:t>電気回路の組み立て</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id="{04D214A6-9323-4B81-A0B5-64567BDE61B2}"/>
              </a:ext>
            </a:extLst>
          </p:cNvPr>
          <p:cNvSpPr>
            <a:spLocks noGrp="1"/>
          </p:cNvSpPr>
          <p:nvPr>
            <p:ph type="sldNum" sz="quarter" idx="12"/>
          </p:nvPr>
        </p:nvSpPr>
        <p:spPr/>
        <p:txBody>
          <a:bodyPr/>
          <a:lstStyle/>
          <a:p>
            <a:fld id="{8B4C719E-7852-4BEC-83AA-157AE4C29AF4}" type="slidenum">
              <a:rPr kumimoji="1" lang="ja-JP" altLang="en-US" smtClean="0"/>
              <a:t>17</a:t>
            </a:fld>
            <a:endParaRPr kumimoji="1" lang="ja-JP" altLang="en-US"/>
          </a:p>
        </p:txBody>
      </p:sp>
      <p:pic>
        <p:nvPicPr>
          <p:cNvPr id="5" name="コンテンツ プレースホルダー 4">
            <a:extLst>
              <a:ext uri="{FF2B5EF4-FFF2-40B4-BE49-F238E27FC236}">
                <a16:creationId xmlns:a16="http://schemas.microsoft.com/office/drawing/2014/main" id="{371D61C5-BC86-44B1-8809-CA4EA9CD5656}"/>
              </a:ext>
            </a:extLst>
          </p:cNvPr>
          <p:cNvPicPr>
            <a:picLocks noGrp="1" noChangeAspect="1"/>
          </p:cNvPicPr>
          <p:nvPr>
            <p:ph idx="1"/>
          </p:nvPr>
        </p:nvPicPr>
        <p:blipFill>
          <a:blip r:embed="rId2"/>
          <a:stretch>
            <a:fillRect/>
          </a:stretch>
        </p:blipFill>
        <p:spPr>
          <a:xfrm>
            <a:off x="4374530" y="1552575"/>
            <a:ext cx="3442939" cy="4351338"/>
          </a:xfrm>
          <a:prstGeom prst="rect">
            <a:avLst/>
          </a:prstGeom>
        </p:spPr>
      </p:pic>
      <p:sp>
        <p:nvSpPr>
          <p:cNvPr id="6" name="正方形/長方形 5">
            <a:extLst>
              <a:ext uri="{FF2B5EF4-FFF2-40B4-BE49-F238E27FC236}">
                <a16:creationId xmlns:a16="http://schemas.microsoft.com/office/drawing/2014/main" id="{818987C8-F2D6-4A2F-82F2-F3BDB329D3DC}"/>
              </a:ext>
            </a:extLst>
          </p:cNvPr>
          <p:cNvSpPr/>
          <p:nvPr/>
        </p:nvSpPr>
        <p:spPr>
          <a:xfrm>
            <a:off x="830592" y="1474926"/>
            <a:ext cx="3159988" cy="4684713"/>
          </a:xfrm>
          <a:prstGeom prst="rect">
            <a:avLst/>
          </a:prstGeom>
          <a:ln w="28575">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pic>
        <p:nvPicPr>
          <p:cNvPr id="7" name="図 6">
            <a:extLst>
              <a:ext uri="{FF2B5EF4-FFF2-40B4-BE49-F238E27FC236}">
                <a16:creationId xmlns:a16="http://schemas.microsoft.com/office/drawing/2014/main" id="{706390DE-6BD8-4358-8BA8-1A3F2D6AA3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201" y="1906129"/>
            <a:ext cx="146885" cy="324080"/>
          </a:xfrm>
          <a:prstGeom prst="rect">
            <a:avLst/>
          </a:prstGeom>
        </p:spPr>
      </p:pic>
      <p:sp>
        <p:nvSpPr>
          <p:cNvPr id="8" name="コンテンツ プレースホルダー 2">
            <a:extLst>
              <a:ext uri="{FF2B5EF4-FFF2-40B4-BE49-F238E27FC236}">
                <a16:creationId xmlns:a16="http://schemas.microsoft.com/office/drawing/2014/main" id="{0E399FFD-C1C7-4120-BE0B-906C9F3312C2}"/>
              </a:ext>
            </a:extLst>
          </p:cNvPr>
          <p:cNvSpPr txBox="1">
            <a:spLocks/>
          </p:cNvSpPr>
          <p:nvPr/>
        </p:nvSpPr>
        <p:spPr>
          <a:xfrm>
            <a:off x="1139350" y="1898152"/>
            <a:ext cx="1560868" cy="2765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取りつけ方向あり</a:t>
            </a:r>
          </a:p>
        </p:txBody>
      </p:sp>
      <p:pic>
        <p:nvPicPr>
          <p:cNvPr id="9" name="図 8">
            <a:extLst>
              <a:ext uri="{FF2B5EF4-FFF2-40B4-BE49-F238E27FC236}">
                <a16:creationId xmlns:a16="http://schemas.microsoft.com/office/drawing/2014/main" id="{E9201E5B-4D2B-40C0-BDE8-CFBED74F11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091" y="4622795"/>
            <a:ext cx="146885" cy="324080"/>
          </a:xfrm>
          <a:prstGeom prst="rect">
            <a:avLst/>
          </a:prstGeom>
        </p:spPr>
      </p:pic>
      <p:sp>
        <p:nvSpPr>
          <p:cNvPr id="10" name="コンテンツ プレースホルダー 2">
            <a:extLst>
              <a:ext uri="{FF2B5EF4-FFF2-40B4-BE49-F238E27FC236}">
                <a16:creationId xmlns:a16="http://schemas.microsoft.com/office/drawing/2014/main" id="{AE551C8B-9587-4591-8C1C-68DB5B947721}"/>
              </a:ext>
            </a:extLst>
          </p:cNvPr>
          <p:cNvSpPr txBox="1">
            <a:spLocks/>
          </p:cNvSpPr>
          <p:nvPr/>
        </p:nvSpPr>
        <p:spPr>
          <a:xfrm>
            <a:off x="1106986" y="4649721"/>
            <a:ext cx="2586496" cy="28735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取りつけた後で確認する場合。</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1" name="グループ化 10">
            <a:extLst>
              <a:ext uri="{FF2B5EF4-FFF2-40B4-BE49-F238E27FC236}">
                <a16:creationId xmlns:a16="http://schemas.microsoft.com/office/drawing/2014/main" id="{FE3AD180-45C9-43C2-B083-B7ACC55C7848}"/>
              </a:ext>
            </a:extLst>
          </p:cNvPr>
          <p:cNvGrpSpPr/>
          <p:nvPr/>
        </p:nvGrpSpPr>
        <p:grpSpPr>
          <a:xfrm rot="5400000">
            <a:off x="1378051" y="5051698"/>
            <a:ext cx="575158" cy="575158"/>
            <a:chOff x="2608499" y="5142568"/>
            <a:chExt cx="798027" cy="798027"/>
          </a:xfrm>
        </p:grpSpPr>
        <p:sp>
          <p:nvSpPr>
            <p:cNvPr id="12" name="弦 11">
              <a:extLst>
                <a:ext uri="{FF2B5EF4-FFF2-40B4-BE49-F238E27FC236}">
                  <a16:creationId xmlns:a16="http://schemas.microsoft.com/office/drawing/2014/main" id="{E4F23D66-653C-4965-91E9-883AD95B97E0}"/>
                </a:ext>
              </a:extLst>
            </p:cNvPr>
            <p:cNvSpPr/>
            <p:nvPr/>
          </p:nvSpPr>
          <p:spPr>
            <a:xfrm rot="3584667">
              <a:off x="2608499" y="5142568"/>
              <a:ext cx="798027" cy="798027"/>
            </a:xfrm>
            <a:prstGeom prst="chord">
              <a:avLst>
                <a:gd name="adj1" fmla="val 19960893"/>
                <a:gd name="adj2" fmla="val 16200000"/>
              </a:avLst>
            </a:prstGeom>
            <a:solidFill>
              <a:srgbClr val="FF6464"/>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23">
              <a:extLst>
                <a:ext uri="{FF2B5EF4-FFF2-40B4-BE49-F238E27FC236}">
                  <a16:creationId xmlns:a16="http://schemas.microsoft.com/office/drawing/2014/main" id="{CCD25785-70B5-44BC-AC8E-C18C5050AF42}"/>
                </a:ext>
              </a:extLst>
            </p:cNvPr>
            <p:cNvSpPr/>
            <p:nvPr/>
          </p:nvSpPr>
          <p:spPr>
            <a:xfrm>
              <a:off x="2684860" y="5220943"/>
              <a:ext cx="645306" cy="645306"/>
            </a:xfrm>
            <a:prstGeom prst="ellipse">
              <a:avLst/>
            </a:prstGeom>
            <a:solidFill>
              <a:srgbClr val="FF6464"/>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14" name="直線矢印コネクタ 13">
            <a:extLst>
              <a:ext uri="{FF2B5EF4-FFF2-40B4-BE49-F238E27FC236}">
                <a16:creationId xmlns:a16="http://schemas.microsoft.com/office/drawing/2014/main" id="{3CDB3D99-0620-42D5-88B9-6A2C19194CD7}"/>
              </a:ext>
            </a:extLst>
          </p:cNvPr>
          <p:cNvCxnSpPr/>
          <p:nvPr/>
        </p:nvCxnSpPr>
        <p:spPr>
          <a:xfrm flipH="1">
            <a:off x="1939146" y="5539803"/>
            <a:ext cx="548537" cy="2312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コンテンツ プレースホルダー 2">
            <a:extLst>
              <a:ext uri="{FF2B5EF4-FFF2-40B4-BE49-F238E27FC236}">
                <a16:creationId xmlns:a16="http://schemas.microsoft.com/office/drawing/2014/main" id="{08DE280C-7CAB-4035-8B07-596E38C79FFD}"/>
              </a:ext>
            </a:extLst>
          </p:cNvPr>
          <p:cNvSpPr txBox="1">
            <a:spLocks/>
          </p:cNvSpPr>
          <p:nvPr/>
        </p:nvSpPr>
        <p:spPr>
          <a:xfrm>
            <a:off x="2448586" y="5276670"/>
            <a:ext cx="1447354" cy="54938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100" dirty="0">
                <a:latin typeface="Meiryo UI" panose="020B0604030504040204" pitchFamily="50" charset="-128"/>
                <a:ea typeface="Meiryo UI" panose="020B0604030504040204" pitchFamily="50" charset="-128"/>
                <a:cs typeface="Meiryo UI" panose="020B0604030504040204" pitchFamily="50" charset="-128"/>
              </a:rPr>
              <a:t>真上から見て</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lang="ja-JP" altLang="en-US" sz="1100" dirty="0">
                <a:latin typeface="Meiryo UI" panose="020B0604030504040204" pitchFamily="50" charset="-128"/>
                <a:ea typeface="Meiryo UI" panose="020B0604030504040204" pitchFamily="50" charset="-128"/>
                <a:cs typeface="Meiryo UI" panose="020B0604030504040204" pitchFamily="50" charset="-128"/>
              </a:rPr>
              <a:t>平らな面が</a:t>
            </a:r>
            <a:r>
              <a:rPr lang="en-US" altLang="ja-JP" sz="1100" b="1" u="sng" dirty="0">
                <a:latin typeface="Meiryo UI" panose="020B0604030504040204" pitchFamily="50" charset="-128"/>
                <a:ea typeface="Meiryo UI" panose="020B0604030504040204" pitchFamily="50" charset="-128"/>
                <a:cs typeface="Meiryo UI" panose="020B0604030504040204" pitchFamily="50" charset="-128"/>
              </a:rPr>
              <a:t>K</a:t>
            </a:r>
            <a:r>
              <a:rPr lang="ja-JP" altLang="en-US" sz="1100" u="sng" dirty="0">
                <a:latin typeface="Meiryo UI" panose="020B0604030504040204" pitchFamily="50" charset="-128"/>
                <a:ea typeface="Meiryo UI" panose="020B0604030504040204" pitchFamily="50" charset="-128"/>
                <a:cs typeface="Meiryo UI" panose="020B0604030504040204" pitchFamily="50" charset="-128"/>
              </a:rPr>
              <a:t>側</a:t>
            </a:r>
            <a:r>
              <a:rPr lang="ja-JP" altLang="en-US" sz="1100" dirty="0">
                <a:latin typeface="Meiryo UI" panose="020B0604030504040204" pitchFamily="50" charset="-128"/>
                <a:ea typeface="Meiryo UI" panose="020B0604030504040204" pitchFamily="50" charset="-128"/>
                <a:cs typeface="Meiryo UI" panose="020B0604030504040204" pitchFamily="50" charset="-128"/>
              </a:rPr>
              <a:t>です。</a:t>
            </a:r>
          </a:p>
        </p:txBody>
      </p:sp>
      <p:pic>
        <p:nvPicPr>
          <p:cNvPr id="16" name="図 15">
            <a:extLst>
              <a:ext uri="{FF2B5EF4-FFF2-40B4-BE49-F238E27FC236}">
                <a16:creationId xmlns:a16="http://schemas.microsoft.com/office/drawing/2014/main" id="{2843B0D1-6D8E-4CAE-965B-36642A8B88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2248" y="2618421"/>
            <a:ext cx="1702043" cy="270418"/>
          </a:xfrm>
          <a:prstGeom prst="rect">
            <a:avLst/>
          </a:prstGeom>
        </p:spPr>
      </p:pic>
      <p:sp>
        <p:nvSpPr>
          <p:cNvPr id="17" name="コンテンツ プレースホルダー 2">
            <a:extLst>
              <a:ext uri="{FF2B5EF4-FFF2-40B4-BE49-F238E27FC236}">
                <a16:creationId xmlns:a16="http://schemas.microsoft.com/office/drawing/2014/main" id="{7C4F56AA-21B1-4191-9E2F-EB8032DBBEBB}"/>
              </a:ext>
            </a:extLst>
          </p:cNvPr>
          <p:cNvSpPr txBox="1">
            <a:spLocks/>
          </p:cNvSpPr>
          <p:nvPr/>
        </p:nvSpPr>
        <p:spPr>
          <a:xfrm>
            <a:off x="817012" y="1490371"/>
            <a:ext cx="1846660" cy="34086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⑤ </a:t>
            </a:r>
            <a:r>
              <a:rPr lang="en-US" altLang="ja-JP" sz="1800" b="1" dirty="0">
                <a:latin typeface="Meiryo UI" panose="020B0604030504040204" pitchFamily="50" charset="-128"/>
                <a:ea typeface="Meiryo UI" panose="020B0604030504040204" pitchFamily="50" charset="-128"/>
                <a:cs typeface="Meiryo UI" panose="020B0604030504040204" pitchFamily="50" charset="-128"/>
              </a:rPr>
              <a:t>LED </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赤</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コンテンツ プレースホルダー 2">
            <a:extLst>
              <a:ext uri="{FF2B5EF4-FFF2-40B4-BE49-F238E27FC236}">
                <a16:creationId xmlns:a16="http://schemas.microsoft.com/office/drawing/2014/main" id="{7174E84A-6302-4C7A-B5EB-40A333CF5072}"/>
              </a:ext>
            </a:extLst>
          </p:cNvPr>
          <p:cNvSpPr txBox="1">
            <a:spLocks/>
          </p:cNvSpPr>
          <p:nvPr/>
        </p:nvSpPr>
        <p:spPr>
          <a:xfrm>
            <a:off x="1222248" y="3320964"/>
            <a:ext cx="897550" cy="75687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800" dirty="0">
                <a:latin typeface="BIZ UDPゴシック" panose="020B0400000000000000" pitchFamily="50" charset="-128"/>
                <a:ea typeface="BIZ UDPゴシック" panose="020B0400000000000000" pitchFamily="50" charset="-128"/>
                <a:cs typeface="Meiryo UI" panose="020B0604030504040204" pitchFamily="50" charset="-128"/>
              </a:rPr>
              <a:t>LED3</a:t>
            </a:r>
          </a:p>
          <a:p>
            <a:pPr marL="0" indent="0">
              <a:buFont typeface="Arial" panose="020B0604020202020204" pitchFamily="34" charset="0"/>
              <a:buNone/>
            </a:pPr>
            <a:r>
              <a:rPr lang="en-US" altLang="ja-JP" sz="1800" dirty="0">
                <a:latin typeface="BIZ UDPゴシック" panose="020B0400000000000000" pitchFamily="50" charset="-128"/>
                <a:ea typeface="BIZ UDPゴシック" panose="020B0400000000000000" pitchFamily="50" charset="-128"/>
                <a:cs typeface="Meiryo UI" panose="020B0604030504040204" pitchFamily="50" charset="-128"/>
              </a:rPr>
              <a:t>LED4</a:t>
            </a:r>
          </a:p>
          <a:p>
            <a:pPr marL="0" indent="0">
              <a:buFont typeface="Arial" panose="020B0604020202020204" pitchFamily="34" charset="0"/>
              <a:buNone/>
            </a:pPr>
            <a:r>
              <a:rPr lang="en-US" altLang="ja-JP" sz="1800" dirty="0">
                <a:latin typeface="BIZ UDPゴシック" panose="020B0400000000000000" pitchFamily="50" charset="-128"/>
                <a:ea typeface="BIZ UDPゴシック" panose="020B0400000000000000" pitchFamily="50" charset="-128"/>
                <a:cs typeface="Meiryo UI" panose="020B0604030504040204" pitchFamily="50" charset="-128"/>
              </a:rPr>
              <a:t>LED5</a:t>
            </a:r>
          </a:p>
          <a:p>
            <a:pPr marL="0" indent="0">
              <a:buFont typeface="Arial" panose="020B0604020202020204" pitchFamily="34" charset="0"/>
              <a:buNone/>
            </a:pPr>
            <a:endParaRPr lang="en-US" altLang="ja-JP" sz="1800" dirty="0">
              <a:latin typeface="BIZ UDPゴシック" panose="020B0400000000000000" pitchFamily="50" charset="-128"/>
              <a:ea typeface="BIZ UDPゴシック" panose="020B0400000000000000" pitchFamily="50" charset="-128"/>
              <a:cs typeface="Meiryo UI" panose="020B0604030504040204" pitchFamily="50" charset="-128"/>
            </a:endParaRPr>
          </a:p>
        </p:txBody>
      </p:sp>
      <p:sp>
        <p:nvSpPr>
          <p:cNvPr id="19" name="コンテンツ プレースホルダー 2">
            <a:extLst>
              <a:ext uri="{FF2B5EF4-FFF2-40B4-BE49-F238E27FC236}">
                <a16:creationId xmlns:a16="http://schemas.microsoft.com/office/drawing/2014/main" id="{32C56355-1F45-4DF0-B3B5-8699D6A4F5F6}"/>
              </a:ext>
            </a:extLst>
          </p:cNvPr>
          <p:cNvSpPr txBox="1">
            <a:spLocks/>
          </p:cNvSpPr>
          <p:nvPr/>
        </p:nvSpPr>
        <p:spPr>
          <a:xfrm>
            <a:off x="2143857" y="2931026"/>
            <a:ext cx="1560868" cy="2765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足の長い方が</a:t>
            </a:r>
            <a:r>
              <a:rPr lang="en-US" altLang="ja-JP" sz="1400" b="1" dirty="0">
                <a:latin typeface="Meiryo UI" panose="020B0604030504040204" pitchFamily="50" charset="-128"/>
                <a:ea typeface="Meiryo UI" panose="020B0604030504040204" pitchFamily="50" charset="-128"/>
                <a:cs typeface="Meiryo UI" panose="020B0604030504040204" pitchFamily="50" charset="-128"/>
              </a:rPr>
              <a:t>A</a:t>
            </a:r>
            <a:endParaRPr lang="ja-JP" altLang="en-US" sz="14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コンテンツ プレースホルダー 2">
            <a:extLst>
              <a:ext uri="{FF2B5EF4-FFF2-40B4-BE49-F238E27FC236}">
                <a16:creationId xmlns:a16="http://schemas.microsoft.com/office/drawing/2014/main" id="{D73C691B-C897-4581-9B12-EB0CEEC82237}"/>
              </a:ext>
            </a:extLst>
          </p:cNvPr>
          <p:cNvSpPr txBox="1">
            <a:spLocks/>
          </p:cNvSpPr>
          <p:nvPr/>
        </p:nvSpPr>
        <p:spPr>
          <a:xfrm>
            <a:off x="2119798" y="2320438"/>
            <a:ext cx="1560868" cy="2765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足の短い方が</a:t>
            </a:r>
            <a:r>
              <a:rPr lang="en-US" altLang="ja-JP" sz="1400" b="1" dirty="0">
                <a:latin typeface="Meiryo UI" panose="020B0604030504040204" pitchFamily="50" charset="-128"/>
                <a:ea typeface="Meiryo UI" panose="020B0604030504040204" pitchFamily="50" charset="-128"/>
                <a:cs typeface="Meiryo UI" panose="020B0604030504040204" pitchFamily="50" charset="-128"/>
              </a:rPr>
              <a:t>K</a:t>
            </a:r>
            <a:endParaRPr lang="ja-JP" altLang="en-US" sz="1400" b="1"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1" name="直線コネクタ 20">
            <a:extLst>
              <a:ext uri="{FF2B5EF4-FFF2-40B4-BE49-F238E27FC236}">
                <a16:creationId xmlns:a16="http://schemas.microsoft.com/office/drawing/2014/main" id="{38151A69-A9BC-44DE-80B2-345902768668}"/>
              </a:ext>
            </a:extLst>
          </p:cNvPr>
          <p:cNvCxnSpPr>
            <a:cxnSpLocks/>
            <a:stCxn id="23" idx="1"/>
          </p:cNvCxnSpPr>
          <p:nvPr/>
        </p:nvCxnSpPr>
        <p:spPr>
          <a:xfrm flipH="1">
            <a:off x="3990580" y="3190790"/>
            <a:ext cx="3031895" cy="32414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D6398577-0D53-495F-8FA9-68CCE01B7542}"/>
              </a:ext>
            </a:extLst>
          </p:cNvPr>
          <p:cNvSpPr/>
          <p:nvPr/>
        </p:nvSpPr>
        <p:spPr>
          <a:xfrm>
            <a:off x="6642953" y="1771285"/>
            <a:ext cx="686767" cy="626373"/>
          </a:xfrm>
          <a:prstGeom prst="rect">
            <a:avLst/>
          </a:prstGeom>
          <a:noFill/>
          <a:ln w="28575">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96FA2645-C88D-41C8-8C19-CE4F4ACEE920}"/>
              </a:ext>
            </a:extLst>
          </p:cNvPr>
          <p:cNvSpPr/>
          <p:nvPr/>
        </p:nvSpPr>
        <p:spPr>
          <a:xfrm>
            <a:off x="7022475" y="2877603"/>
            <a:ext cx="686767" cy="626373"/>
          </a:xfrm>
          <a:prstGeom prst="rect">
            <a:avLst/>
          </a:prstGeom>
          <a:noFill/>
          <a:ln w="28575">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6E2A91F0-79E2-4F77-AEDF-0546BF80624F}"/>
              </a:ext>
            </a:extLst>
          </p:cNvPr>
          <p:cNvSpPr/>
          <p:nvPr/>
        </p:nvSpPr>
        <p:spPr>
          <a:xfrm>
            <a:off x="4830307" y="1831235"/>
            <a:ext cx="686767" cy="626373"/>
          </a:xfrm>
          <a:prstGeom prst="rect">
            <a:avLst/>
          </a:prstGeom>
          <a:noFill/>
          <a:ln w="28575">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41C23A85-7854-40E2-A5C6-E8009B6A3D43}"/>
              </a:ext>
            </a:extLst>
          </p:cNvPr>
          <p:cNvCxnSpPr>
            <a:cxnSpLocks/>
            <a:stCxn id="24" idx="1"/>
          </p:cNvCxnSpPr>
          <p:nvPr/>
        </p:nvCxnSpPr>
        <p:spPr>
          <a:xfrm flipH="1">
            <a:off x="3990580" y="2144422"/>
            <a:ext cx="839727" cy="137051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D10C9DC2-D4A5-4AFF-A88E-B1D51A4DFFFB}"/>
              </a:ext>
            </a:extLst>
          </p:cNvPr>
          <p:cNvCxnSpPr>
            <a:cxnSpLocks/>
            <a:stCxn id="22" idx="1"/>
          </p:cNvCxnSpPr>
          <p:nvPr/>
        </p:nvCxnSpPr>
        <p:spPr>
          <a:xfrm flipH="1">
            <a:off x="3990580" y="2084472"/>
            <a:ext cx="2652373" cy="143046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フリーフォーム: 図形 2">
            <a:extLst>
              <a:ext uri="{FF2B5EF4-FFF2-40B4-BE49-F238E27FC236}">
                <a16:creationId xmlns:a16="http://schemas.microsoft.com/office/drawing/2014/main" id="{DED36507-745D-4EF9-A0BA-0F0A6C7DF80A}"/>
              </a:ext>
            </a:extLst>
          </p:cNvPr>
          <p:cNvSpPr/>
          <p:nvPr/>
        </p:nvSpPr>
        <p:spPr>
          <a:xfrm>
            <a:off x="1234290" y="2624209"/>
            <a:ext cx="373962" cy="254794"/>
          </a:xfrm>
          <a:custGeom>
            <a:avLst/>
            <a:gdLst>
              <a:gd name="connsiteX0" fmla="*/ 341014 w 374210"/>
              <a:gd name="connsiteY0" fmla="*/ 0 h 253497"/>
              <a:gd name="connsiteX1" fmla="*/ 69410 w 374210"/>
              <a:gd name="connsiteY1" fmla="*/ 21125 h 253497"/>
              <a:gd name="connsiteX2" fmla="*/ 27161 w 374210"/>
              <a:gd name="connsiteY2" fmla="*/ 66392 h 253497"/>
              <a:gd name="connsiteX3" fmla="*/ 0 w 374210"/>
              <a:gd name="connsiteY3" fmla="*/ 117695 h 253497"/>
              <a:gd name="connsiteX4" fmla="*/ 15089 w 374210"/>
              <a:gd name="connsiteY4" fmla="*/ 181069 h 253497"/>
              <a:gd name="connsiteX5" fmla="*/ 54321 w 374210"/>
              <a:gd name="connsiteY5" fmla="*/ 220301 h 253497"/>
              <a:gd name="connsiteX6" fmla="*/ 117695 w 374210"/>
              <a:gd name="connsiteY6" fmla="*/ 238408 h 253497"/>
              <a:gd name="connsiteX7" fmla="*/ 337996 w 374210"/>
              <a:gd name="connsiteY7" fmla="*/ 229354 h 253497"/>
              <a:gd name="connsiteX8" fmla="*/ 344032 w 374210"/>
              <a:gd name="connsiteY8" fmla="*/ 250479 h 253497"/>
              <a:gd name="connsiteX9" fmla="*/ 374210 w 374210"/>
              <a:gd name="connsiteY9" fmla="*/ 253497 h 253497"/>
              <a:gd name="connsiteX10" fmla="*/ 341014 w 374210"/>
              <a:gd name="connsiteY10" fmla="*/ 0 h 253497"/>
              <a:gd name="connsiteX0" fmla="*/ 382444 w 382444"/>
              <a:gd name="connsiteY0" fmla="*/ 0 h 247867"/>
              <a:gd name="connsiteX1" fmla="*/ 69410 w 382444"/>
              <a:gd name="connsiteY1" fmla="*/ 15495 h 247867"/>
              <a:gd name="connsiteX2" fmla="*/ 27161 w 382444"/>
              <a:gd name="connsiteY2" fmla="*/ 60762 h 247867"/>
              <a:gd name="connsiteX3" fmla="*/ 0 w 382444"/>
              <a:gd name="connsiteY3" fmla="*/ 112065 h 247867"/>
              <a:gd name="connsiteX4" fmla="*/ 15089 w 382444"/>
              <a:gd name="connsiteY4" fmla="*/ 175439 h 247867"/>
              <a:gd name="connsiteX5" fmla="*/ 54321 w 382444"/>
              <a:gd name="connsiteY5" fmla="*/ 214671 h 247867"/>
              <a:gd name="connsiteX6" fmla="*/ 117695 w 382444"/>
              <a:gd name="connsiteY6" fmla="*/ 232778 h 247867"/>
              <a:gd name="connsiteX7" fmla="*/ 337996 w 382444"/>
              <a:gd name="connsiteY7" fmla="*/ 223724 h 247867"/>
              <a:gd name="connsiteX8" fmla="*/ 344032 w 382444"/>
              <a:gd name="connsiteY8" fmla="*/ 244849 h 247867"/>
              <a:gd name="connsiteX9" fmla="*/ 374210 w 382444"/>
              <a:gd name="connsiteY9" fmla="*/ 247867 h 247867"/>
              <a:gd name="connsiteX10" fmla="*/ 382444 w 382444"/>
              <a:gd name="connsiteY10" fmla="*/ 0 h 247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2444" h="247867">
                <a:moveTo>
                  <a:pt x="382444" y="0"/>
                </a:moveTo>
                <a:lnTo>
                  <a:pt x="69410" y="15495"/>
                </a:lnTo>
                <a:lnTo>
                  <a:pt x="27161" y="60762"/>
                </a:lnTo>
                <a:lnTo>
                  <a:pt x="0" y="112065"/>
                </a:lnTo>
                <a:lnTo>
                  <a:pt x="15089" y="175439"/>
                </a:lnTo>
                <a:lnTo>
                  <a:pt x="54321" y="214671"/>
                </a:lnTo>
                <a:lnTo>
                  <a:pt x="117695" y="232778"/>
                </a:lnTo>
                <a:lnTo>
                  <a:pt x="337996" y="223724"/>
                </a:lnTo>
                <a:lnTo>
                  <a:pt x="344032" y="244849"/>
                </a:lnTo>
                <a:lnTo>
                  <a:pt x="374210" y="247867"/>
                </a:lnTo>
                <a:lnTo>
                  <a:pt x="382444" y="0"/>
                </a:lnTo>
                <a:close/>
              </a:path>
            </a:pathLst>
          </a:custGeom>
          <a:solidFill>
            <a:srgbClr val="FF00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72135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CE4C80-95F5-4B0E-90D9-4ED97E1C9F16}"/>
              </a:ext>
            </a:extLst>
          </p:cNvPr>
          <p:cNvSpPr>
            <a:spLocks noGrp="1"/>
          </p:cNvSpPr>
          <p:nvPr>
            <p:ph type="title"/>
          </p:nvPr>
        </p:nvSpPr>
        <p:spPr/>
        <p:txBody>
          <a:bodyPr/>
          <a:lstStyle/>
          <a:p>
            <a:r>
              <a:rPr kumimoji="1" lang="ja-JP" altLang="en-US" dirty="0"/>
              <a:t>はんだづけ　</a:t>
            </a:r>
            <a:r>
              <a:rPr kumimoji="1" lang="en-US" altLang="ja-JP" dirty="0"/>
              <a:t>(</a:t>
            </a:r>
            <a:r>
              <a:rPr kumimoji="1" lang="ja-JP" altLang="en-US" dirty="0"/>
              <a:t>電気回路の組み立て</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id="{04D214A6-9323-4B81-A0B5-64567BDE61B2}"/>
              </a:ext>
            </a:extLst>
          </p:cNvPr>
          <p:cNvSpPr>
            <a:spLocks noGrp="1"/>
          </p:cNvSpPr>
          <p:nvPr>
            <p:ph type="sldNum" sz="quarter" idx="12"/>
          </p:nvPr>
        </p:nvSpPr>
        <p:spPr/>
        <p:txBody>
          <a:bodyPr/>
          <a:lstStyle/>
          <a:p>
            <a:fld id="{8B4C719E-7852-4BEC-83AA-157AE4C29AF4}" type="slidenum">
              <a:rPr kumimoji="1" lang="ja-JP" altLang="en-US" smtClean="0"/>
              <a:t>18</a:t>
            </a:fld>
            <a:endParaRPr kumimoji="1" lang="ja-JP" altLang="en-US"/>
          </a:p>
        </p:txBody>
      </p:sp>
      <p:pic>
        <p:nvPicPr>
          <p:cNvPr id="5" name="コンテンツ プレースホルダー 4">
            <a:extLst>
              <a:ext uri="{FF2B5EF4-FFF2-40B4-BE49-F238E27FC236}">
                <a16:creationId xmlns:a16="http://schemas.microsoft.com/office/drawing/2014/main" id="{371D61C5-BC86-44B1-8809-CA4EA9CD5656}"/>
              </a:ext>
            </a:extLst>
          </p:cNvPr>
          <p:cNvPicPr>
            <a:picLocks noGrp="1" noChangeAspect="1"/>
          </p:cNvPicPr>
          <p:nvPr>
            <p:ph idx="1"/>
          </p:nvPr>
        </p:nvPicPr>
        <p:blipFill>
          <a:blip r:embed="rId2"/>
          <a:stretch>
            <a:fillRect/>
          </a:stretch>
        </p:blipFill>
        <p:spPr>
          <a:xfrm>
            <a:off x="4374530" y="1552575"/>
            <a:ext cx="3442939" cy="4351338"/>
          </a:xfrm>
          <a:prstGeom prst="rect">
            <a:avLst/>
          </a:prstGeom>
        </p:spPr>
      </p:pic>
      <p:sp>
        <p:nvSpPr>
          <p:cNvPr id="27" name="正方形/長方形 26">
            <a:extLst>
              <a:ext uri="{FF2B5EF4-FFF2-40B4-BE49-F238E27FC236}">
                <a16:creationId xmlns:a16="http://schemas.microsoft.com/office/drawing/2014/main" id="{E61051D8-4DB1-439C-8DF8-57C6D9276522}"/>
              </a:ext>
            </a:extLst>
          </p:cNvPr>
          <p:cNvSpPr/>
          <p:nvPr/>
        </p:nvSpPr>
        <p:spPr>
          <a:xfrm>
            <a:off x="830592" y="1474927"/>
            <a:ext cx="3159988" cy="3576905"/>
          </a:xfrm>
          <a:prstGeom prst="rect">
            <a:avLst/>
          </a:prstGeom>
          <a:ln w="28575">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1E4E06FE-38C6-4968-9FC0-53739C58854E}"/>
              </a:ext>
            </a:extLst>
          </p:cNvPr>
          <p:cNvSpPr/>
          <p:nvPr/>
        </p:nvSpPr>
        <p:spPr>
          <a:xfrm>
            <a:off x="8202258" y="1473370"/>
            <a:ext cx="3150835" cy="4003299"/>
          </a:xfrm>
          <a:prstGeom prst="rect">
            <a:avLst/>
          </a:prstGeom>
          <a:noFill/>
          <a:ln w="28575">
            <a:solidFill>
              <a:srgbClr val="FF99FF"/>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C4BC6AB7-6FF8-46A0-B3AA-789A8620242E}"/>
              </a:ext>
            </a:extLst>
          </p:cNvPr>
          <p:cNvSpPr/>
          <p:nvPr/>
        </p:nvSpPr>
        <p:spPr>
          <a:xfrm>
            <a:off x="5749248" y="5053235"/>
            <a:ext cx="763545" cy="560379"/>
          </a:xfrm>
          <a:prstGeom prst="rect">
            <a:avLst/>
          </a:prstGeom>
          <a:noFill/>
          <a:ln w="28575">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cxnSp>
        <p:nvCxnSpPr>
          <p:cNvPr id="30" name="直線コネクタ 29">
            <a:extLst>
              <a:ext uri="{FF2B5EF4-FFF2-40B4-BE49-F238E27FC236}">
                <a16:creationId xmlns:a16="http://schemas.microsoft.com/office/drawing/2014/main" id="{7630FFAE-9ADD-43FD-9521-031DA52CC57E}"/>
              </a:ext>
            </a:extLst>
          </p:cNvPr>
          <p:cNvCxnSpPr>
            <a:cxnSpLocks/>
            <a:stCxn id="29" idx="1"/>
            <a:endCxn id="27" idx="3"/>
          </p:cNvCxnSpPr>
          <p:nvPr/>
        </p:nvCxnSpPr>
        <p:spPr>
          <a:xfrm flipH="1" flipV="1">
            <a:off x="3990580" y="3263380"/>
            <a:ext cx="1758668" cy="2070045"/>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31" name="正方形/長方形 30">
            <a:extLst>
              <a:ext uri="{FF2B5EF4-FFF2-40B4-BE49-F238E27FC236}">
                <a16:creationId xmlns:a16="http://schemas.microsoft.com/office/drawing/2014/main" id="{1320D7DF-563E-4DAE-AD68-9F651650C7AD}"/>
              </a:ext>
            </a:extLst>
          </p:cNvPr>
          <p:cNvSpPr/>
          <p:nvPr/>
        </p:nvSpPr>
        <p:spPr>
          <a:xfrm>
            <a:off x="4416251" y="2930664"/>
            <a:ext cx="472317" cy="777277"/>
          </a:xfrm>
          <a:prstGeom prst="rect">
            <a:avLst/>
          </a:prstGeom>
          <a:noFill/>
          <a:ln w="28575">
            <a:solidFill>
              <a:srgbClr val="FF99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cxnSp>
        <p:nvCxnSpPr>
          <p:cNvPr id="32" name="直線コネクタ 31">
            <a:extLst>
              <a:ext uri="{FF2B5EF4-FFF2-40B4-BE49-F238E27FC236}">
                <a16:creationId xmlns:a16="http://schemas.microsoft.com/office/drawing/2014/main" id="{7B31F228-9CEA-495A-8518-3BB17A85B1D4}"/>
              </a:ext>
            </a:extLst>
          </p:cNvPr>
          <p:cNvCxnSpPr>
            <a:cxnSpLocks/>
            <a:stCxn id="28" idx="1"/>
            <a:endCxn id="31" idx="3"/>
          </p:cNvCxnSpPr>
          <p:nvPr/>
        </p:nvCxnSpPr>
        <p:spPr>
          <a:xfrm flipH="1" flipV="1">
            <a:off x="4888568" y="3319303"/>
            <a:ext cx="3313690" cy="155717"/>
          </a:xfrm>
          <a:prstGeom prst="line">
            <a:avLst/>
          </a:prstGeom>
          <a:ln w="28575">
            <a:solidFill>
              <a:srgbClr val="FF99FF"/>
            </a:solidFill>
          </a:ln>
        </p:spPr>
        <p:style>
          <a:lnRef idx="1">
            <a:schemeClr val="accent1"/>
          </a:lnRef>
          <a:fillRef idx="0">
            <a:schemeClr val="accent1"/>
          </a:fillRef>
          <a:effectRef idx="0">
            <a:schemeClr val="accent1"/>
          </a:effectRef>
          <a:fontRef idx="minor">
            <a:schemeClr val="tx1"/>
          </a:fontRef>
        </p:style>
      </p:cxnSp>
      <p:sp>
        <p:nvSpPr>
          <p:cNvPr id="33" name="コンテンツ プレースホルダー 2">
            <a:extLst>
              <a:ext uri="{FF2B5EF4-FFF2-40B4-BE49-F238E27FC236}">
                <a16:creationId xmlns:a16="http://schemas.microsoft.com/office/drawing/2014/main" id="{CDCC4F95-3EF8-4022-BEF1-C1A177B7E88E}"/>
              </a:ext>
            </a:extLst>
          </p:cNvPr>
          <p:cNvSpPr txBox="1">
            <a:spLocks/>
          </p:cNvSpPr>
          <p:nvPr/>
        </p:nvSpPr>
        <p:spPr>
          <a:xfrm>
            <a:off x="873826" y="1514112"/>
            <a:ext cx="1846660" cy="34086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⑥コネクター</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コンテンツ プレースホルダー 2">
            <a:extLst>
              <a:ext uri="{FF2B5EF4-FFF2-40B4-BE49-F238E27FC236}">
                <a16:creationId xmlns:a16="http://schemas.microsoft.com/office/drawing/2014/main" id="{09F902CA-DF2D-428C-AB28-3F3F0C69DCC7}"/>
              </a:ext>
            </a:extLst>
          </p:cNvPr>
          <p:cNvSpPr txBox="1">
            <a:spLocks/>
          </p:cNvSpPr>
          <p:nvPr/>
        </p:nvSpPr>
        <p:spPr>
          <a:xfrm>
            <a:off x="1211550" y="1938923"/>
            <a:ext cx="1560868" cy="2765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取りつけ方向あり</a:t>
            </a:r>
          </a:p>
        </p:txBody>
      </p:sp>
      <p:pic>
        <p:nvPicPr>
          <p:cNvPr id="35" name="図 34">
            <a:extLst>
              <a:ext uri="{FF2B5EF4-FFF2-40B4-BE49-F238E27FC236}">
                <a16:creationId xmlns:a16="http://schemas.microsoft.com/office/drawing/2014/main" id="{AF1170A8-1F77-49C6-A206-43FADE9FD6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733" y="1919366"/>
            <a:ext cx="146885" cy="324080"/>
          </a:xfrm>
          <a:prstGeom prst="rect">
            <a:avLst/>
          </a:prstGeom>
        </p:spPr>
      </p:pic>
      <p:pic>
        <p:nvPicPr>
          <p:cNvPr id="36" name="図 35">
            <a:extLst>
              <a:ext uri="{FF2B5EF4-FFF2-40B4-BE49-F238E27FC236}">
                <a16:creationId xmlns:a16="http://schemas.microsoft.com/office/drawing/2014/main" id="{304D2A9F-900B-40DD-9BE6-300C070A0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733" y="2399582"/>
            <a:ext cx="146885" cy="324080"/>
          </a:xfrm>
          <a:prstGeom prst="rect">
            <a:avLst/>
          </a:prstGeom>
        </p:spPr>
      </p:pic>
      <p:sp>
        <p:nvSpPr>
          <p:cNvPr id="37" name="コンテンツ プレースホルダー 2">
            <a:extLst>
              <a:ext uri="{FF2B5EF4-FFF2-40B4-BE49-F238E27FC236}">
                <a16:creationId xmlns:a16="http://schemas.microsoft.com/office/drawing/2014/main" id="{B8EEF017-3562-46EE-AEA0-41DF343940E5}"/>
              </a:ext>
            </a:extLst>
          </p:cNvPr>
          <p:cNvSpPr txBox="1">
            <a:spLocks/>
          </p:cNvSpPr>
          <p:nvPr/>
        </p:nvSpPr>
        <p:spPr>
          <a:xfrm>
            <a:off x="1211550" y="2399430"/>
            <a:ext cx="2753945" cy="26805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b="1" dirty="0">
                <a:latin typeface="Meiryo UI" panose="020B0604030504040204" pitchFamily="50" charset="-128"/>
                <a:ea typeface="Meiryo UI" panose="020B0604030504040204" pitchFamily="50" charset="-128"/>
                <a:cs typeface="Meiryo UI" panose="020B0604030504040204" pitchFamily="50" charset="-128"/>
              </a:rPr>
              <a:t>目印を合わせる</a:t>
            </a:r>
            <a:endParaRPr lang="en-US" altLang="ja-JP" sz="14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コンテンツ プレースホルダー 2">
            <a:extLst>
              <a:ext uri="{FF2B5EF4-FFF2-40B4-BE49-F238E27FC236}">
                <a16:creationId xmlns:a16="http://schemas.microsoft.com/office/drawing/2014/main" id="{DB03542F-C002-4932-9530-D8F4DA42A605}"/>
              </a:ext>
            </a:extLst>
          </p:cNvPr>
          <p:cNvSpPr txBox="1">
            <a:spLocks/>
          </p:cNvSpPr>
          <p:nvPr/>
        </p:nvSpPr>
        <p:spPr>
          <a:xfrm>
            <a:off x="1044733" y="4546235"/>
            <a:ext cx="897550" cy="75687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800" b="1" dirty="0">
                <a:latin typeface="BIZ UDPゴシック" panose="020B0400000000000000" pitchFamily="50" charset="-128"/>
                <a:ea typeface="BIZ UDPゴシック" panose="020B0400000000000000" pitchFamily="50" charset="-128"/>
                <a:cs typeface="Meiryo UI" panose="020B0604030504040204" pitchFamily="50" charset="-128"/>
              </a:rPr>
              <a:t>CN1</a:t>
            </a:r>
          </a:p>
        </p:txBody>
      </p:sp>
      <p:sp>
        <p:nvSpPr>
          <p:cNvPr id="39" name="コンテンツ プレースホルダー 2">
            <a:extLst>
              <a:ext uri="{FF2B5EF4-FFF2-40B4-BE49-F238E27FC236}">
                <a16:creationId xmlns:a16="http://schemas.microsoft.com/office/drawing/2014/main" id="{EEC44D6F-BBF4-475A-A904-7078912D8F9F}"/>
              </a:ext>
            </a:extLst>
          </p:cNvPr>
          <p:cNvSpPr txBox="1">
            <a:spLocks/>
          </p:cNvSpPr>
          <p:nvPr/>
        </p:nvSpPr>
        <p:spPr>
          <a:xfrm>
            <a:off x="1272926" y="3920674"/>
            <a:ext cx="565668" cy="27373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目印</a:t>
            </a:r>
          </a:p>
        </p:txBody>
      </p:sp>
      <p:pic>
        <p:nvPicPr>
          <p:cNvPr id="40" name="図 39">
            <a:extLst>
              <a:ext uri="{FF2B5EF4-FFF2-40B4-BE49-F238E27FC236}">
                <a16:creationId xmlns:a16="http://schemas.microsoft.com/office/drawing/2014/main" id="{E0777CBF-26BA-4A11-A405-8B49C4722533}"/>
              </a:ext>
            </a:extLst>
          </p:cNvPr>
          <p:cNvPicPr>
            <a:picLocks noChangeAspect="1"/>
          </p:cNvPicPr>
          <p:nvPr/>
        </p:nvPicPr>
        <p:blipFill rotWithShape="1">
          <a:blip r:embed="rId4"/>
          <a:srcRect l="30234"/>
          <a:stretch/>
        </p:blipFill>
        <p:spPr>
          <a:xfrm>
            <a:off x="2577048" y="2682292"/>
            <a:ext cx="863997" cy="1133633"/>
          </a:xfrm>
          <a:prstGeom prst="rect">
            <a:avLst/>
          </a:prstGeom>
        </p:spPr>
      </p:pic>
      <p:grpSp>
        <p:nvGrpSpPr>
          <p:cNvPr id="41" name="グループ化 40">
            <a:extLst>
              <a:ext uri="{FF2B5EF4-FFF2-40B4-BE49-F238E27FC236}">
                <a16:creationId xmlns:a16="http://schemas.microsoft.com/office/drawing/2014/main" id="{CB6C21CA-FBCA-466A-A130-B03C4D197855}"/>
              </a:ext>
            </a:extLst>
          </p:cNvPr>
          <p:cNvGrpSpPr/>
          <p:nvPr/>
        </p:nvGrpSpPr>
        <p:grpSpPr>
          <a:xfrm>
            <a:off x="2482519" y="4017132"/>
            <a:ext cx="958526" cy="594576"/>
            <a:chOff x="9928670" y="4085294"/>
            <a:chExt cx="958526" cy="594576"/>
          </a:xfrm>
          <a:solidFill>
            <a:schemeClr val="bg1"/>
          </a:solidFill>
        </p:grpSpPr>
        <p:sp>
          <p:nvSpPr>
            <p:cNvPr id="42" name="正方形/長方形 9">
              <a:extLst>
                <a:ext uri="{FF2B5EF4-FFF2-40B4-BE49-F238E27FC236}">
                  <a16:creationId xmlns:a16="http://schemas.microsoft.com/office/drawing/2014/main" id="{316F0F10-0910-49EC-80C2-EA240DD269D0}"/>
                </a:ext>
              </a:extLst>
            </p:cNvPr>
            <p:cNvSpPr/>
            <p:nvPr/>
          </p:nvSpPr>
          <p:spPr>
            <a:xfrm>
              <a:off x="10023199" y="4157955"/>
              <a:ext cx="769468" cy="444944"/>
            </a:xfrm>
            <a:custGeom>
              <a:avLst/>
              <a:gdLst>
                <a:gd name="connsiteX0" fmla="*/ 0 w 694106"/>
                <a:gd name="connsiteY0" fmla="*/ 0 h 364556"/>
                <a:gd name="connsiteX1" fmla="*/ 694106 w 694106"/>
                <a:gd name="connsiteY1" fmla="*/ 0 h 364556"/>
                <a:gd name="connsiteX2" fmla="*/ 694106 w 694106"/>
                <a:gd name="connsiteY2" fmla="*/ 364556 h 364556"/>
                <a:gd name="connsiteX3" fmla="*/ 0 w 694106"/>
                <a:gd name="connsiteY3" fmla="*/ 364556 h 364556"/>
                <a:gd name="connsiteX4" fmla="*/ 0 w 694106"/>
                <a:gd name="connsiteY4" fmla="*/ 0 h 364556"/>
                <a:gd name="connsiteX0" fmla="*/ 0 w 729275"/>
                <a:gd name="connsiteY0" fmla="*/ 0 h 389677"/>
                <a:gd name="connsiteX1" fmla="*/ 694106 w 729275"/>
                <a:gd name="connsiteY1" fmla="*/ 0 h 389677"/>
                <a:gd name="connsiteX2" fmla="*/ 729275 w 729275"/>
                <a:gd name="connsiteY2" fmla="*/ 389677 h 389677"/>
                <a:gd name="connsiteX3" fmla="*/ 0 w 729275"/>
                <a:gd name="connsiteY3" fmla="*/ 364556 h 389677"/>
                <a:gd name="connsiteX4" fmla="*/ 0 w 729275"/>
                <a:gd name="connsiteY4" fmla="*/ 0 h 389677"/>
                <a:gd name="connsiteX0" fmla="*/ 0 w 1015653"/>
                <a:gd name="connsiteY0" fmla="*/ 0 h 389677"/>
                <a:gd name="connsiteX1" fmla="*/ 1015653 w 1015653"/>
                <a:gd name="connsiteY1" fmla="*/ 211016 h 389677"/>
                <a:gd name="connsiteX2" fmla="*/ 729275 w 1015653"/>
                <a:gd name="connsiteY2" fmla="*/ 389677 h 389677"/>
                <a:gd name="connsiteX3" fmla="*/ 0 w 1015653"/>
                <a:gd name="connsiteY3" fmla="*/ 364556 h 389677"/>
                <a:gd name="connsiteX4" fmla="*/ 0 w 1015653"/>
                <a:gd name="connsiteY4" fmla="*/ 0 h 389677"/>
                <a:gd name="connsiteX0" fmla="*/ 552660 w 1015653"/>
                <a:gd name="connsiteY0" fmla="*/ 0 h 565523"/>
                <a:gd name="connsiteX1" fmla="*/ 1015653 w 1015653"/>
                <a:gd name="connsiteY1" fmla="*/ 386862 h 565523"/>
                <a:gd name="connsiteX2" fmla="*/ 729275 w 1015653"/>
                <a:gd name="connsiteY2" fmla="*/ 565523 h 565523"/>
                <a:gd name="connsiteX3" fmla="*/ 0 w 1015653"/>
                <a:gd name="connsiteY3" fmla="*/ 540402 h 565523"/>
                <a:gd name="connsiteX4" fmla="*/ 552660 w 1015653"/>
                <a:gd name="connsiteY4" fmla="*/ 0 h 565523"/>
                <a:gd name="connsiteX0" fmla="*/ 155750 w 618743"/>
                <a:gd name="connsiteY0" fmla="*/ 0 h 565523"/>
                <a:gd name="connsiteX1" fmla="*/ 618743 w 618743"/>
                <a:gd name="connsiteY1" fmla="*/ 386862 h 565523"/>
                <a:gd name="connsiteX2" fmla="*/ 332365 w 618743"/>
                <a:gd name="connsiteY2" fmla="*/ 565523 h 565523"/>
                <a:gd name="connsiteX3" fmla="*/ 0 w 618743"/>
                <a:gd name="connsiteY3" fmla="*/ 138468 h 565523"/>
                <a:gd name="connsiteX4" fmla="*/ 155750 w 618743"/>
                <a:gd name="connsiteY4" fmla="*/ 0 h 565523"/>
                <a:gd name="connsiteX0" fmla="*/ 306475 w 769468"/>
                <a:gd name="connsiteY0" fmla="*/ 0 h 565523"/>
                <a:gd name="connsiteX1" fmla="*/ 769468 w 769468"/>
                <a:gd name="connsiteY1" fmla="*/ 386862 h 565523"/>
                <a:gd name="connsiteX2" fmla="*/ 483090 w 769468"/>
                <a:gd name="connsiteY2" fmla="*/ 565523 h 565523"/>
                <a:gd name="connsiteX3" fmla="*/ 0 w 769468"/>
                <a:gd name="connsiteY3" fmla="*/ 284169 h 565523"/>
                <a:gd name="connsiteX4" fmla="*/ 306475 w 769468"/>
                <a:gd name="connsiteY4" fmla="*/ 0 h 565523"/>
                <a:gd name="connsiteX0" fmla="*/ 316524 w 769468"/>
                <a:gd name="connsiteY0" fmla="*/ 0 h 419822"/>
                <a:gd name="connsiteX1" fmla="*/ 769468 w 769468"/>
                <a:gd name="connsiteY1" fmla="*/ 241161 h 419822"/>
                <a:gd name="connsiteX2" fmla="*/ 483090 w 769468"/>
                <a:gd name="connsiteY2" fmla="*/ 419822 h 419822"/>
                <a:gd name="connsiteX3" fmla="*/ 0 w 769468"/>
                <a:gd name="connsiteY3" fmla="*/ 138468 h 419822"/>
                <a:gd name="connsiteX4" fmla="*/ 316524 w 769468"/>
                <a:gd name="connsiteY4" fmla="*/ 0 h 419822"/>
                <a:gd name="connsiteX0" fmla="*/ 261258 w 769468"/>
                <a:gd name="connsiteY0" fmla="*/ 0 h 434895"/>
                <a:gd name="connsiteX1" fmla="*/ 769468 w 769468"/>
                <a:gd name="connsiteY1" fmla="*/ 256234 h 434895"/>
                <a:gd name="connsiteX2" fmla="*/ 483090 w 769468"/>
                <a:gd name="connsiteY2" fmla="*/ 434895 h 434895"/>
                <a:gd name="connsiteX3" fmla="*/ 0 w 769468"/>
                <a:gd name="connsiteY3" fmla="*/ 153541 h 434895"/>
                <a:gd name="connsiteX4" fmla="*/ 261258 w 769468"/>
                <a:gd name="connsiteY4" fmla="*/ 0 h 434895"/>
                <a:gd name="connsiteX0" fmla="*/ 301451 w 769468"/>
                <a:gd name="connsiteY0" fmla="*/ 0 h 454992"/>
                <a:gd name="connsiteX1" fmla="*/ 769468 w 769468"/>
                <a:gd name="connsiteY1" fmla="*/ 276331 h 454992"/>
                <a:gd name="connsiteX2" fmla="*/ 483090 w 769468"/>
                <a:gd name="connsiteY2" fmla="*/ 454992 h 454992"/>
                <a:gd name="connsiteX3" fmla="*/ 0 w 769468"/>
                <a:gd name="connsiteY3" fmla="*/ 173638 h 454992"/>
                <a:gd name="connsiteX4" fmla="*/ 301451 w 769468"/>
                <a:gd name="connsiteY4" fmla="*/ 0 h 454992"/>
                <a:gd name="connsiteX0" fmla="*/ 291403 w 769468"/>
                <a:gd name="connsiteY0" fmla="*/ 0 h 444944"/>
                <a:gd name="connsiteX1" fmla="*/ 769468 w 769468"/>
                <a:gd name="connsiteY1" fmla="*/ 266283 h 444944"/>
                <a:gd name="connsiteX2" fmla="*/ 483090 w 769468"/>
                <a:gd name="connsiteY2" fmla="*/ 444944 h 444944"/>
                <a:gd name="connsiteX3" fmla="*/ 0 w 769468"/>
                <a:gd name="connsiteY3" fmla="*/ 163590 h 444944"/>
                <a:gd name="connsiteX4" fmla="*/ 291403 w 769468"/>
                <a:gd name="connsiteY4" fmla="*/ 0 h 444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9468" h="444944">
                  <a:moveTo>
                    <a:pt x="291403" y="0"/>
                  </a:moveTo>
                  <a:lnTo>
                    <a:pt x="769468" y="266283"/>
                  </a:lnTo>
                  <a:lnTo>
                    <a:pt x="483090" y="444944"/>
                  </a:lnTo>
                  <a:lnTo>
                    <a:pt x="0" y="163590"/>
                  </a:lnTo>
                  <a:lnTo>
                    <a:pt x="291403" y="0"/>
                  </a:ln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9">
              <a:extLst>
                <a:ext uri="{FF2B5EF4-FFF2-40B4-BE49-F238E27FC236}">
                  <a16:creationId xmlns:a16="http://schemas.microsoft.com/office/drawing/2014/main" id="{EA823FE7-65C9-4447-8945-D820543DA73D}"/>
                </a:ext>
              </a:extLst>
            </p:cNvPr>
            <p:cNvSpPr/>
            <p:nvPr/>
          </p:nvSpPr>
          <p:spPr>
            <a:xfrm>
              <a:off x="10466679" y="4396614"/>
              <a:ext cx="420517" cy="283256"/>
            </a:xfrm>
            <a:custGeom>
              <a:avLst/>
              <a:gdLst>
                <a:gd name="connsiteX0" fmla="*/ 0 w 694106"/>
                <a:gd name="connsiteY0" fmla="*/ 0 h 364556"/>
                <a:gd name="connsiteX1" fmla="*/ 694106 w 694106"/>
                <a:gd name="connsiteY1" fmla="*/ 0 h 364556"/>
                <a:gd name="connsiteX2" fmla="*/ 694106 w 694106"/>
                <a:gd name="connsiteY2" fmla="*/ 364556 h 364556"/>
                <a:gd name="connsiteX3" fmla="*/ 0 w 694106"/>
                <a:gd name="connsiteY3" fmla="*/ 364556 h 364556"/>
                <a:gd name="connsiteX4" fmla="*/ 0 w 694106"/>
                <a:gd name="connsiteY4" fmla="*/ 0 h 364556"/>
                <a:gd name="connsiteX0" fmla="*/ 0 w 729275"/>
                <a:gd name="connsiteY0" fmla="*/ 0 h 389677"/>
                <a:gd name="connsiteX1" fmla="*/ 694106 w 729275"/>
                <a:gd name="connsiteY1" fmla="*/ 0 h 389677"/>
                <a:gd name="connsiteX2" fmla="*/ 729275 w 729275"/>
                <a:gd name="connsiteY2" fmla="*/ 389677 h 389677"/>
                <a:gd name="connsiteX3" fmla="*/ 0 w 729275"/>
                <a:gd name="connsiteY3" fmla="*/ 364556 h 389677"/>
                <a:gd name="connsiteX4" fmla="*/ 0 w 729275"/>
                <a:gd name="connsiteY4" fmla="*/ 0 h 389677"/>
                <a:gd name="connsiteX0" fmla="*/ 0 w 1015653"/>
                <a:gd name="connsiteY0" fmla="*/ 0 h 389677"/>
                <a:gd name="connsiteX1" fmla="*/ 1015653 w 1015653"/>
                <a:gd name="connsiteY1" fmla="*/ 211016 h 389677"/>
                <a:gd name="connsiteX2" fmla="*/ 729275 w 1015653"/>
                <a:gd name="connsiteY2" fmla="*/ 389677 h 389677"/>
                <a:gd name="connsiteX3" fmla="*/ 0 w 1015653"/>
                <a:gd name="connsiteY3" fmla="*/ 364556 h 389677"/>
                <a:gd name="connsiteX4" fmla="*/ 0 w 1015653"/>
                <a:gd name="connsiteY4" fmla="*/ 0 h 389677"/>
                <a:gd name="connsiteX0" fmla="*/ 552660 w 1015653"/>
                <a:gd name="connsiteY0" fmla="*/ 0 h 565523"/>
                <a:gd name="connsiteX1" fmla="*/ 1015653 w 1015653"/>
                <a:gd name="connsiteY1" fmla="*/ 386862 h 565523"/>
                <a:gd name="connsiteX2" fmla="*/ 729275 w 1015653"/>
                <a:gd name="connsiteY2" fmla="*/ 565523 h 565523"/>
                <a:gd name="connsiteX3" fmla="*/ 0 w 1015653"/>
                <a:gd name="connsiteY3" fmla="*/ 540402 h 565523"/>
                <a:gd name="connsiteX4" fmla="*/ 552660 w 1015653"/>
                <a:gd name="connsiteY4" fmla="*/ 0 h 565523"/>
                <a:gd name="connsiteX0" fmla="*/ 155750 w 618743"/>
                <a:gd name="connsiteY0" fmla="*/ 0 h 565523"/>
                <a:gd name="connsiteX1" fmla="*/ 618743 w 618743"/>
                <a:gd name="connsiteY1" fmla="*/ 386862 h 565523"/>
                <a:gd name="connsiteX2" fmla="*/ 332365 w 618743"/>
                <a:gd name="connsiteY2" fmla="*/ 565523 h 565523"/>
                <a:gd name="connsiteX3" fmla="*/ 0 w 618743"/>
                <a:gd name="connsiteY3" fmla="*/ 138468 h 565523"/>
                <a:gd name="connsiteX4" fmla="*/ 155750 w 618743"/>
                <a:gd name="connsiteY4" fmla="*/ 0 h 565523"/>
                <a:gd name="connsiteX0" fmla="*/ 306475 w 769468"/>
                <a:gd name="connsiteY0" fmla="*/ 0 h 565523"/>
                <a:gd name="connsiteX1" fmla="*/ 769468 w 769468"/>
                <a:gd name="connsiteY1" fmla="*/ 386862 h 565523"/>
                <a:gd name="connsiteX2" fmla="*/ 483090 w 769468"/>
                <a:gd name="connsiteY2" fmla="*/ 565523 h 565523"/>
                <a:gd name="connsiteX3" fmla="*/ 0 w 769468"/>
                <a:gd name="connsiteY3" fmla="*/ 284169 h 565523"/>
                <a:gd name="connsiteX4" fmla="*/ 306475 w 769468"/>
                <a:gd name="connsiteY4" fmla="*/ 0 h 565523"/>
                <a:gd name="connsiteX0" fmla="*/ 316524 w 769468"/>
                <a:gd name="connsiteY0" fmla="*/ 0 h 419822"/>
                <a:gd name="connsiteX1" fmla="*/ 769468 w 769468"/>
                <a:gd name="connsiteY1" fmla="*/ 241161 h 419822"/>
                <a:gd name="connsiteX2" fmla="*/ 483090 w 769468"/>
                <a:gd name="connsiteY2" fmla="*/ 419822 h 419822"/>
                <a:gd name="connsiteX3" fmla="*/ 0 w 769468"/>
                <a:gd name="connsiteY3" fmla="*/ 138468 h 419822"/>
                <a:gd name="connsiteX4" fmla="*/ 316524 w 769468"/>
                <a:gd name="connsiteY4" fmla="*/ 0 h 419822"/>
                <a:gd name="connsiteX0" fmla="*/ 261258 w 769468"/>
                <a:gd name="connsiteY0" fmla="*/ 0 h 434895"/>
                <a:gd name="connsiteX1" fmla="*/ 769468 w 769468"/>
                <a:gd name="connsiteY1" fmla="*/ 256234 h 434895"/>
                <a:gd name="connsiteX2" fmla="*/ 483090 w 769468"/>
                <a:gd name="connsiteY2" fmla="*/ 434895 h 434895"/>
                <a:gd name="connsiteX3" fmla="*/ 0 w 769468"/>
                <a:gd name="connsiteY3" fmla="*/ 153541 h 434895"/>
                <a:gd name="connsiteX4" fmla="*/ 261258 w 769468"/>
                <a:gd name="connsiteY4" fmla="*/ 0 h 434895"/>
                <a:gd name="connsiteX0" fmla="*/ 301451 w 769468"/>
                <a:gd name="connsiteY0" fmla="*/ 0 h 454992"/>
                <a:gd name="connsiteX1" fmla="*/ 769468 w 769468"/>
                <a:gd name="connsiteY1" fmla="*/ 276331 h 454992"/>
                <a:gd name="connsiteX2" fmla="*/ 483090 w 769468"/>
                <a:gd name="connsiteY2" fmla="*/ 454992 h 454992"/>
                <a:gd name="connsiteX3" fmla="*/ 0 w 769468"/>
                <a:gd name="connsiteY3" fmla="*/ 173638 h 454992"/>
                <a:gd name="connsiteX4" fmla="*/ 301451 w 769468"/>
                <a:gd name="connsiteY4" fmla="*/ 0 h 454992"/>
                <a:gd name="connsiteX0" fmla="*/ 291403 w 769468"/>
                <a:gd name="connsiteY0" fmla="*/ 0 h 444944"/>
                <a:gd name="connsiteX1" fmla="*/ 769468 w 769468"/>
                <a:gd name="connsiteY1" fmla="*/ 266283 h 444944"/>
                <a:gd name="connsiteX2" fmla="*/ 483090 w 769468"/>
                <a:gd name="connsiteY2" fmla="*/ 444944 h 444944"/>
                <a:gd name="connsiteX3" fmla="*/ 0 w 769468"/>
                <a:gd name="connsiteY3" fmla="*/ 163590 h 444944"/>
                <a:gd name="connsiteX4" fmla="*/ 291403 w 769468"/>
                <a:gd name="connsiteY4" fmla="*/ 0 h 444944"/>
                <a:gd name="connsiteX0" fmla="*/ 597878 w 769468"/>
                <a:gd name="connsiteY0" fmla="*/ 0 h 681080"/>
                <a:gd name="connsiteX1" fmla="*/ 769468 w 769468"/>
                <a:gd name="connsiteY1" fmla="*/ 502419 h 681080"/>
                <a:gd name="connsiteX2" fmla="*/ 483090 w 769468"/>
                <a:gd name="connsiteY2" fmla="*/ 681080 h 681080"/>
                <a:gd name="connsiteX3" fmla="*/ 0 w 769468"/>
                <a:gd name="connsiteY3" fmla="*/ 399726 h 681080"/>
                <a:gd name="connsiteX4" fmla="*/ 597878 w 769468"/>
                <a:gd name="connsiteY4" fmla="*/ 0 h 681080"/>
                <a:gd name="connsiteX0" fmla="*/ 311500 w 483090"/>
                <a:gd name="connsiteY0" fmla="*/ 0 h 681080"/>
                <a:gd name="connsiteX1" fmla="*/ 483090 w 483090"/>
                <a:gd name="connsiteY1" fmla="*/ 502419 h 681080"/>
                <a:gd name="connsiteX2" fmla="*/ 196712 w 483090"/>
                <a:gd name="connsiteY2" fmla="*/ 681080 h 681080"/>
                <a:gd name="connsiteX3" fmla="*/ 0 w 483090"/>
                <a:gd name="connsiteY3" fmla="*/ 238953 h 681080"/>
                <a:gd name="connsiteX4" fmla="*/ 311500 w 483090"/>
                <a:gd name="connsiteY4" fmla="*/ 0 h 681080"/>
                <a:gd name="connsiteX0" fmla="*/ 311500 w 407728"/>
                <a:gd name="connsiteY0" fmla="*/ 0 h 681080"/>
                <a:gd name="connsiteX1" fmla="*/ 407728 w 407728"/>
                <a:gd name="connsiteY1" fmla="*/ 50244 h 681080"/>
                <a:gd name="connsiteX2" fmla="*/ 196712 w 407728"/>
                <a:gd name="connsiteY2" fmla="*/ 681080 h 681080"/>
                <a:gd name="connsiteX3" fmla="*/ 0 w 407728"/>
                <a:gd name="connsiteY3" fmla="*/ 238953 h 681080"/>
                <a:gd name="connsiteX4" fmla="*/ 311500 w 407728"/>
                <a:gd name="connsiteY4" fmla="*/ 0 h 681080"/>
                <a:gd name="connsiteX0" fmla="*/ 311500 w 407728"/>
                <a:gd name="connsiteY0" fmla="*/ 0 h 299242"/>
                <a:gd name="connsiteX1" fmla="*/ 407728 w 407728"/>
                <a:gd name="connsiteY1" fmla="*/ 50244 h 299242"/>
                <a:gd name="connsiteX2" fmla="*/ 45986 w 407728"/>
                <a:gd name="connsiteY2" fmla="*/ 299242 h 299242"/>
                <a:gd name="connsiteX3" fmla="*/ 0 w 407728"/>
                <a:gd name="connsiteY3" fmla="*/ 238953 h 299242"/>
                <a:gd name="connsiteX4" fmla="*/ 311500 w 407728"/>
                <a:gd name="connsiteY4" fmla="*/ 0 h 299242"/>
                <a:gd name="connsiteX0" fmla="*/ 349867 w 446095"/>
                <a:gd name="connsiteY0" fmla="*/ 0 h 299242"/>
                <a:gd name="connsiteX1" fmla="*/ 446095 w 446095"/>
                <a:gd name="connsiteY1" fmla="*/ 50244 h 299242"/>
                <a:gd name="connsiteX2" fmla="*/ 84353 w 446095"/>
                <a:gd name="connsiteY2" fmla="*/ 299242 h 299242"/>
                <a:gd name="connsiteX3" fmla="*/ 0 w 446095"/>
                <a:gd name="connsiteY3" fmla="*/ 242150 h 299242"/>
                <a:gd name="connsiteX4" fmla="*/ 349867 w 446095"/>
                <a:gd name="connsiteY4" fmla="*/ 0 h 299242"/>
                <a:gd name="connsiteX0" fmla="*/ 349867 w 446095"/>
                <a:gd name="connsiteY0" fmla="*/ 0 h 283256"/>
                <a:gd name="connsiteX1" fmla="*/ 446095 w 446095"/>
                <a:gd name="connsiteY1" fmla="*/ 50244 h 283256"/>
                <a:gd name="connsiteX2" fmla="*/ 68367 w 446095"/>
                <a:gd name="connsiteY2" fmla="*/ 283256 h 283256"/>
                <a:gd name="connsiteX3" fmla="*/ 0 w 446095"/>
                <a:gd name="connsiteY3" fmla="*/ 242150 h 283256"/>
                <a:gd name="connsiteX4" fmla="*/ 349867 w 446095"/>
                <a:gd name="connsiteY4" fmla="*/ 0 h 283256"/>
                <a:gd name="connsiteX0" fmla="*/ 349867 w 420517"/>
                <a:gd name="connsiteY0" fmla="*/ 0 h 283256"/>
                <a:gd name="connsiteX1" fmla="*/ 420517 w 420517"/>
                <a:gd name="connsiteY1" fmla="*/ 43849 h 283256"/>
                <a:gd name="connsiteX2" fmla="*/ 68367 w 420517"/>
                <a:gd name="connsiteY2" fmla="*/ 283256 h 283256"/>
                <a:gd name="connsiteX3" fmla="*/ 0 w 420517"/>
                <a:gd name="connsiteY3" fmla="*/ 242150 h 283256"/>
                <a:gd name="connsiteX4" fmla="*/ 349867 w 420517"/>
                <a:gd name="connsiteY4" fmla="*/ 0 h 283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0517" h="283256">
                  <a:moveTo>
                    <a:pt x="349867" y="0"/>
                  </a:moveTo>
                  <a:lnTo>
                    <a:pt x="420517" y="43849"/>
                  </a:lnTo>
                  <a:lnTo>
                    <a:pt x="68367" y="283256"/>
                  </a:lnTo>
                  <a:lnTo>
                    <a:pt x="0" y="242150"/>
                  </a:lnTo>
                  <a:lnTo>
                    <a:pt x="349867" y="0"/>
                  </a:ln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9">
              <a:extLst>
                <a:ext uri="{FF2B5EF4-FFF2-40B4-BE49-F238E27FC236}">
                  <a16:creationId xmlns:a16="http://schemas.microsoft.com/office/drawing/2014/main" id="{25B069F0-68E9-47EF-BFFE-6EBB903F850B}"/>
                </a:ext>
              </a:extLst>
            </p:cNvPr>
            <p:cNvSpPr/>
            <p:nvPr/>
          </p:nvSpPr>
          <p:spPr>
            <a:xfrm>
              <a:off x="9928670" y="4085294"/>
              <a:ext cx="420517" cy="283256"/>
            </a:xfrm>
            <a:custGeom>
              <a:avLst/>
              <a:gdLst>
                <a:gd name="connsiteX0" fmla="*/ 0 w 694106"/>
                <a:gd name="connsiteY0" fmla="*/ 0 h 364556"/>
                <a:gd name="connsiteX1" fmla="*/ 694106 w 694106"/>
                <a:gd name="connsiteY1" fmla="*/ 0 h 364556"/>
                <a:gd name="connsiteX2" fmla="*/ 694106 w 694106"/>
                <a:gd name="connsiteY2" fmla="*/ 364556 h 364556"/>
                <a:gd name="connsiteX3" fmla="*/ 0 w 694106"/>
                <a:gd name="connsiteY3" fmla="*/ 364556 h 364556"/>
                <a:gd name="connsiteX4" fmla="*/ 0 w 694106"/>
                <a:gd name="connsiteY4" fmla="*/ 0 h 364556"/>
                <a:gd name="connsiteX0" fmla="*/ 0 w 729275"/>
                <a:gd name="connsiteY0" fmla="*/ 0 h 389677"/>
                <a:gd name="connsiteX1" fmla="*/ 694106 w 729275"/>
                <a:gd name="connsiteY1" fmla="*/ 0 h 389677"/>
                <a:gd name="connsiteX2" fmla="*/ 729275 w 729275"/>
                <a:gd name="connsiteY2" fmla="*/ 389677 h 389677"/>
                <a:gd name="connsiteX3" fmla="*/ 0 w 729275"/>
                <a:gd name="connsiteY3" fmla="*/ 364556 h 389677"/>
                <a:gd name="connsiteX4" fmla="*/ 0 w 729275"/>
                <a:gd name="connsiteY4" fmla="*/ 0 h 389677"/>
                <a:gd name="connsiteX0" fmla="*/ 0 w 1015653"/>
                <a:gd name="connsiteY0" fmla="*/ 0 h 389677"/>
                <a:gd name="connsiteX1" fmla="*/ 1015653 w 1015653"/>
                <a:gd name="connsiteY1" fmla="*/ 211016 h 389677"/>
                <a:gd name="connsiteX2" fmla="*/ 729275 w 1015653"/>
                <a:gd name="connsiteY2" fmla="*/ 389677 h 389677"/>
                <a:gd name="connsiteX3" fmla="*/ 0 w 1015653"/>
                <a:gd name="connsiteY3" fmla="*/ 364556 h 389677"/>
                <a:gd name="connsiteX4" fmla="*/ 0 w 1015653"/>
                <a:gd name="connsiteY4" fmla="*/ 0 h 389677"/>
                <a:gd name="connsiteX0" fmla="*/ 552660 w 1015653"/>
                <a:gd name="connsiteY0" fmla="*/ 0 h 565523"/>
                <a:gd name="connsiteX1" fmla="*/ 1015653 w 1015653"/>
                <a:gd name="connsiteY1" fmla="*/ 386862 h 565523"/>
                <a:gd name="connsiteX2" fmla="*/ 729275 w 1015653"/>
                <a:gd name="connsiteY2" fmla="*/ 565523 h 565523"/>
                <a:gd name="connsiteX3" fmla="*/ 0 w 1015653"/>
                <a:gd name="connsiteY3" fmla="*/ 540402 h 565523"/>
                <a:gd name="connsiteX4" fmla="*/ 552660 w 1015653"/>
                <a:gd name="connsiteY4" fmla="*/ 0 h 565523"/>
                <a:gd name="connsiteX0" fmla="*/ 155750 w 618743"/>
                <a:gd name="connsiteY0" fmla="*/ 0 h 565523"/>
                <a:gd name="connsiteX1" fmla="*/ 618743 w 618743"/>
                <a:gd name="connsiteY1" fmla="*/ 386862 h 565523"/>
                <a:gd name="connsiteX2" fmla="*/ 332365 w 618743"/>
                <a:gd name="connsiteY2" fmla="*/ 565523 h 565523"/>
                <a:gd name="connsiteX3" fmla="*/ 0 w 618743"/>
                <a:gd name="connsiteY3" fmla="*/ 138468 h 565523"/>
                <a:gd name="connsiteX4" fmla="*/ 155750 w 618743"/>
                <a:gd name="connsiteY4" fmla="*/ 0 h 565523"/>
                <a:gd name="connsiteX0" fmla="*/ 306475 w 769468"/>
                <a:gd name="connsiteY0" fmla="*/ 0 h 565523"/>
                <a:gd name="connsiteX1" fmla="*/ 769468 w 769468"/>
                <a:gd name="connsiteY1" fmla="*/ 386862 h 565523"/>
                <a:gd name="connsiteX2" fmla="*/ 483090 w 769468"/>
                <a:gd name="connsiteY2" fmla="*/ 565523 h 565523"/>
                <a:gd name="connsiteX3" fmla="*/ 0 w 769468"/>
                <a:gd name="connsiteY3" fmla="*/ 284169 h 565523"/>
                <a:gd name="connsiteX4" fmla="*/ 306475 w 769468"/>
                <a:gd name="connsiteY4" fmla="*/ 0 h 565523"/>
                <a:gd name="connsiteX0" fmla="*/ 316524 w 769468"/>
                <a:gd name="connsiteY0" fmla="*/ 0 h 419822"/>
                <a:gd name="connsiteX1" fmla="*/ 769468 w 769468"/>
                <a:gd name="connsiteY1" fmla="*/ 241161 h 419822"/>
                <a:gd name="connsiteX2" fmla="*/ 483090 w 769468"/>
                <a:gd name="connsiteY2" fmla="*/ 419822 h 419822"/>
                <a:gd name="connsiteX3" fmla="*/ 0 w 769468"/>
                <a:gd name="connsiteY3" fmla="*/ 138468 h 419822"/>
                <a:gd name="connsiteX4" fmla="*/ 316524 w 769468"/>
                <a:gd name="connsiteY4" fmla="*/ 0 h 419822"/>
                <a:gd name="connsiteX0" fmla="*/ 261258 w 769468"/>
                <a:gd name="connsiteY0" fmla="*/ 0 h 434895"/>
                <a:gd name="connsiteX1" fmla="*/ 769468 w 769468"/>
                <a:gd name="connsiteY1" fmla="*/ 256234 h 434895"/>
                <a:gd name="connsiteX2" fmla="*/ 483090 w 769468"/>
                <a:gd name="connsiteY2" fmla="*/ 434895 h 434895"/>
                <a:gd name="connsiteX3" fmla="*/ 0 w 769468"/>
                <a:gd name="connsiteY3" fmla="*/ 153541 h 434895"/>
                <a:gd name="connsiteX4" fmla="*/ 261258 w 769468"/>
                <a:gd name="connsiteY4" fmla="*/ 0 h 434895"/>
                <a:gd name="connsiteX0" fmla="*/ 301451 w 769468"/>
                <a:gd name="connsiteY0" fmla="*/ 0 h 454992"/>
                <a:gd name="connsiteX1" fmla="*/ 769468 w 769468"/>
                <a:gd name="connsiteY1" fmla="*/ 276331 h 454992"/>
                <a:gd name="connsiteX2" fmla="*/ 483090 w 769468"/>
                <a:gd name="connsiteY2" fmla="*/ 454992 h 454992"/>
                <a:gd name="connsiteX3" fmla="*/ 0 w 769468"/>
                <a:gd name="connsiteY3" fmla="*/ 173638 h 454992"/>
                <a:gd name="connsiteX4" fmla="*/ 301451 w 769468"/>
                <a:gd name="connsiteY4" fmla="*/ 0 h 454992"/>
                <a:gd name="connsiteX0" fmla="*/ 291403 w 769468"/>
                <a:gd name="connsiteY0" fmla="*/ 0 h 444944"/>
                <a:gd name="connsiteX1" fmla="*/ 769468 w 769468"/>
                <a:gd name="connsiteY1" fmla="*/ 266283 h 444944"/>
                <a:gd name="connsiteX2" fmla="*/ 483090 w 769468"/>
                <a:gd name="connsiteY2" fmla="*/ 444944 h 444944"/>
                <a:gd name="connsiteX3" fmla="*/ 0 w 769468"/>
                <a:gd name="connsiteY3" fmla="*/ 163590 h 444944"/>
                <a:gd name="connsiteX4" fmla="*/ 291403 w 769468"/>
                <a:gd name="connsiteY4" fmla="*/ 0 h 444944"/>
                <a:gd name="connsiteX0" fmla="*/ 597878 w 769468"/>
                <a:gd name="connsiteY0" fmla="*/ 0 h 681080"/>
                <a:gd name="connsiteX1" fmla="*/ 769468 w 769468"/>
                <a:gd name="connsiteY1" fmla="*/ 502419 h 681080"/>
                <a:gd name="connsiteX2" fmla="*/ 483090 w 769468"/>
                <a:gd name="connsiteY2" fmla="*/ 681080 h 681080"/>
                <a:gd name="connsiteX3" fmla="*/ 0 w 769468"/>
                <a:gd name="connsiteY3" fmla="*/ 399726 h 681080"/>
                <a:gd name="connsiteX4" fmla="*/ 597878 w 769468"/>
                <a:gd name="connsiteY4" fmla="*/ 0 h 681080"/>
                <a:gd name="connsiteX0" fmla="*/ 311500 w 483090"/>
                <a:gd name="connsiteY0" fmla="*/ 0 h 681080"/>
                <a:gd name="connsiteX1" fmla="*/ 483090 w 483090"/>
                <a:gd name="connsiteY1" fmla="*/ 502419 h 681080"/>
                <a:gd name="connsiteX2" fmla="*/ 196712 w 483090"/>
                <a:gd name="connsiteY2" fmla="*/ 681080 h 681080"/>
                <a:gd name="connsiteX3" fmla="*/ 0 w 483090"/>
                <a:gd name="connsiteY3" fmla="*/ 238953 h 681080"/>
                <a:gd name="connsiteX4" fmla="*/ 311500 w 483090"/>
                <a:gd name="connsiteY4" fmla="*/ 0 h 681080"/>
                <a:gd name="connsiteX0" fmla="*/ 311500 w 407728"/>
                <a:gd name="connsiteY0" fmla="*/ 0 h 681080"/>
                <a:gd name="connsiteX1" fmla="*/ 407728 w 407728"/>
                <a:gd name="connsiteY1" fmla="*/ 50244 h 681080"/>
                <a:gd name="connsiteX2" fmla="*/ 196712 w 407728"/>
                <a:gd name="connsiteY2" fmla="*/ 681080 h 681080"/>
                <a:gd name="connsiteX3" fmla="*/ 0 w 407728"/>
                <a:gd name="connsiteY3" fmla="*/ 238953 h 681080"/>
                <a:gd name="connsiteX4" fmla="*/ 311500 w 407728"/>
                <a:gd name="connsiteY4" fmla="*/ 0 h 681080"/>
                <a:gd name="connsiteX0" fmla="*/ 311500 w 407728"/>
                <a:gd name="connsiteY0" fmla="*/ 0 h 299242"/>
                <a:gd name="connsiteX1" fmla="*/ 407728 w 407728"/>
                <a:gd name="connsiteY1" fmla="*/ 50244 h 299242"/>
                <a:gd name="connsiteX2" fmla="*/ 45986 w 407728"/>
                <a:gd name="connsiteY2" fmla="*/ 299242 h 299242"/>
                <a:gd name="connsiteX3" fmla="*/ 0 w 407728"/>
                <a:gd name="connsiteY3" fmla="*/ 238953 h 299242"/>
                <a:gd name="connsiteX4" fmla="*/ 311500 w 407728"/>
                <a:gd name="connsiteY4" fmla="*/ 0 h 299242"/>
                <a:gd name="connsiteX0" fmla="*/ 349867 w 446095"/>
                <a:gd name="connsiteY0" fmla="*/ 0 h 299242"/>
                <a:gd name="connsiteX1" fmla="*/ 446095 w 446095"/>
                <a:gd name="connsiteY1" fmla="*/ 50244 h 299242"/>
                <a:gd name="connsiteX2" fmla="*/ 84353 w 446095"/>
                <a:gd name="connsiteY2" fmla="*/ 299242 h 299242"/>
                <a:gd name="connsiteX3" fmla="*/ 0 w 446095"/>
                <a:gd name="connsiteY3" fmla="*/ 242150 h 299242"/>
                <a:gd name="connsiteX4" fmla="*/ 349867 w 446095"/>
                <a:gd name="connsiteY4" fmla="*/ 0 h 299242"/>
                <a:gd name="connsiteX0" fmla="*/ 349867 w 446095"/>
                <a:gd name="connsiteY0" fmla="*/ 0 h 283256"/>
                <a:gd name="connsiteX1" fmla="*/ 446095 w 446095"/>
                <a:gd name="connsiteY1" fmla="*/ 50244 h 283256"/>
                <a:gd name="connsiteX2" fmla="*/ 68367 w 446095"/>
                <a:gd name="connsiteY2" fmla="*/ 283256 h 283256"/>
                <a:gd name="connsiteX3" fmla="*/ 0 w 446095"/>
                <a:gd name="connsiteY3" fmla="*/ 242150 h 283256"/>
                <a:gd name="connsiteX4" fmla="*/ 349867 w 446095"/>
                <a:gd name="connsiteY4" fmla="*/ 0 h 283256"/>
                <a:gd name="connsiteX0" fmla="*/ 349867 w 420517"/>
                <a:gd name="connsiteY0" fmla="*/ 0 h 283256"/>
                <a:gd name="connsiteX1" fmla="*/ 420517 w 420517"/>
                <a:gd name="connsiteY1" fmla="*/ 43849 h 283256"/>
                <a:gd name="connsiteX2" fmla="*/ 68367 w 420517"/>
                <a:gd name="connsiteY2" fmla="*/ 283256 h 283256"/>
                <a:gd name="connsiteX3" fmla="*/ 0 w 420517"/>
                <a:gd name="connsiteY3" fmla="*/ 242150 h 283256"/>
                <a:gd name="connsiteX4" fmla="*/ 349867 w 420517"/>
                <a:gd name="connsiteY4" fmla="*/ 0 h 283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0517" h="283256">
                  <a:moveTo>
                    <a:pt x="349867" y="0"/>
                  </a:moveTo>
                  <a:lnTo>
                    <a:pt x="420517" y="43849"/>
                  </a:lnTo>
                  <a:lnTo>
                    <a:pt x="68367" y="283256"/>
                  </a:lnTo>
                  <a:lnTo>
                    <a:pt x="0" y="242150"/>
                  </a:lnTo>
                  <a:lnTo>
                    <a:pt x="349867" y="0"/>
                  </a:ln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9">
              <a:extLst>
                <a:ext uri="{FF2B5EF4-FFF2-40B4-BE49-F238E27FC236}">
                  <a16:creationId xmlns:a16="http://schemas.microsoft.com/office/drawing/2014/main" id="{152942F8-BC83-4E4D-81AC-8E06BDF3DAAD}"/>
                </a:ext>
              </a:extLst>
            </p:cNvPr>
            <p:cNvSpPr/>
            <p:nvPr/>
          </p:nvSpPr>
          <p:spPr>
            <a:xfrm>
              <a:off x="10077788" y="4380427"/>
              <a:ext cx="116032" cy="72240"/>
            </a:xfrm>
            <a:custGeom>
              <a:avLst/>
              <a:gdLst>
                <a:gd name="connsiteX0" fmla="*/ 0 w 694106"/>
                <a:gd name="connsiteY0" fmla="*/ 0 h 364556"/>
                <a:gd name="connsiteX1" fmla="*/ 694106 w 694106"/>
                <a:gd name="connsiteY1" fmla="*/ 0 h 364556"/>
                <a:gd name="connsiteX2" fmla="*/ 694106 w 694106"/>
                <a:gd name="connsiteY2" fmla="*/ 364556 h 364556"/>
                <a:gd name="connsiteX3" fmla="*/ 0 w 694106"/>
                <a:gd name="connsiteY3" fmla="*/ 364556 h 364556"/>
                <a:gd name="connsiteX4" fmla="*/ 0 w 694106"/>
                <a:gd name="connsiteY4" fmla="*/ 0 h 364556"/>
                <a:gd name="connsiteX0" fmla="*/ 0 w 729275"/>
                <a:gd name="connsiteY0" fmla="*/ 0 h 389677"/>
                <a:gd name="connsiteX1" fmla="*/ 694106 w 729275"/>
                <a:gd name="connsiteY1" fmla="*/ 0 h 389677"/>
                <a:gd name="connsiteX2" fmla="*/ 729275 w 729275"/>
                <a:gd name="connsiteY2" fmla="*/ 389677 h 389677"/>
                <a:gd name="connsiteX3" fmla="*/ 0 w 729275"/>
                <a:gd name="connsiteY3" fmla="*/ 364556 h 389677"/>
                <a:gd name="connsiteX4" fmla="*/ 0 w 729275"/>
                <a:gd name="connsiteY4" fmla="*/ 0 h 389677"/>
                <a:gd name="connsiteX0" fmla="*/ 0 w 1015653"/>
                <a:gd name="connsiteY0" fmla="*/ 0 h 389677"/>
                <a:gd name="connsiteX1" fmla="*/ 1015653 w 1015653"/>
                <a:gd name="connsiteY1" fmla="*/ 211016 h 389677"/>
                <a:gd name="connsiteX2" fmla="*/ 729275 w 1015653"/>
                <a:gd name="connsiteY2" fmla="*/ 389677 h 389677"/>
                <a:gd name="connsiteX3" fmla="*/ 0 w 1015653"/>
                <a:gd name="connsiteY3" fmla="*/ 364556 h 389677"/>
                <a:gd name="connsiteX4" fmla="*/ 0 w 1015653"/>
                <a:gd name="connsiteY4" fmla="*/ 0 h 389677"/>
                <a:gd name="connsiteX0" fmla="*/ 552660 w 1015653"/>
                <a:gd name="connsiteY0" fmla="*/ 0 h 565523"/>
                <a:gd name="connsiteX1" fmla="*/ 1015653 w 1015653"/>
                <a:gd name="connsiteY1" fmla="*/ 386862 h 565523"/>
                <a:gd name="connsiteX2" fmla="*/ 729275 w 1015653"/>
                <a:gd name="connsiteY2" fmla="*/ 565523 h 565523"/>
                <a:gd name="connsiteX3" fmla="*/ 0 w 1015653"/>
                <a:gd name="connsiteY3" fmla="*/ 540402 h 565523"/>
                <a:gd name="connsiteX4" fmla="*/ 552660 w 1015653"/>
                <a:gd name="connsiteY4" fmla="*/ 0 h 565523"/>
                <a:gd name="connsiteX0" fmla="*/ 155750 w 618743"/>
                <a:gd name="connsiteY0" fmla="*/ 0 h 565523"/>
                <a:gd name="connsiteX1" fmla="*/ 618743 w 618743"/>
                <a:gd name="connsiteY1" fmla="*/ 386862 h 565523"/>
                <a:gd name="connsiteX2" fmla="*/ 332365 w 618743"/>
                <a:gd name="connsiteY2" fmla="*/ 565523 h 565523"/>
                <a:gd name="connsiteX3" fmla="*/ 0 w 618743"/>
                <a:gd name="connsiteY3" fmla="*/ 138468 h 565523"/>
                <a:gd name="connsiteX4" fmla="*/ 155750 w 618743"/>
                <a:gd name="connsiteY4" fmla="*/ 0 h 565523"/>
                <a:gd name="connsiteX0" fmla="*/ 306475 w 769468"/>
                <a:gd name="connsiteY0" fmla="*/ 0 h 565523"/>
                <a:gd name="connsiteX1" fmla="*/ 769468 w 769468"/>
                <a:gd name="connsiteY1" fmla="*/ 386862 h 565523"/>
                <a:gd name="connsiteX2" fmla="*/ 483090 w 769468"/>
                <a:gd name="connsiteY2" fmla="*/ 565523 h 565523"/>
                <a:gd name="connsiteX3" fmla="*/ 0 w 769468"/>
                <a:gd name="connsiteY3" fmla="*/ 284169 h 565523"/>
                <a:gd name="connsiteX4" fmla="*/ 306475 w 769468"/>
                <a:gd name="connsiteY4" fmla="*/ 0 h 565523"/>
                <a:gd name="connsiteX0" fmla="*/ 316524 w 769468"/>
                <a:gd name="connsiteY0" fmla="*/ 0 h 419822"/>
                <a:gd name="connsiteX1" fmla="*/ 769468 w 769468"/>
                <a:gd name="connsiteY1" fmla="*/ 241161 h 419822"/>
                <a:gd name="connsiteX2" fmla="*/ 483090 w 769468"/>
                <a:gd name="connsiteY2" fmla="*/ 419822 h 419822"/>
                <a:gd name="connsiteX3" fmla="*/ 0 w 769468"/>
                <a:gd name="connsiteY3" fmla="*/ 138468 h 419822"/>
                <a:gd name="connsiteX4" fmla="*/ 316524 w 769468"/>
                <a:gd name="connsiteY4" fmla="*/ 0 h 419822"/>
                <a:gd name="connsiteX0" fmla="*/ 261258 w 769468"/>
                <a:gd name="connsiteY0" fmla="*/ 0 h 434895"/>
                <a:gd name="connsiteX1" fmla="*/ 769468 w 769468"/>
                <a:gd name="connsiteY1" fmla="*/ 256234 h 434895"/>
                <a:gd name="connsiteX2" fmla="*/ 483090 w 769468"/>
                <a:gd name="connsiteY2" fmla="*/ 434895 h 434895"/>
                <a:gd name="connsiteX3" fmla="*/ 0 w 769468"/>
                <a:gd name="connsiteY3" fmla="*/ 153541 h 434895"/>
                <a:gd name="connsiteX4" fmla="*/ 261258 w 769468"/>
                <a:gd name="connsiteY4" fmla="*/ 0 h 434895"/>
                <a:gd name="connsiteX0" fmla="*/ 301451 w 769468"/>
                <a:gd name="connsiteY0" fmla="*/ 0 h 454992"/>
                <a:gd name="connsiteX1" fmla="*/ 769468 w 769468"/>
                <a:gd name="connsiteY1" fmla="*/ 276331 h 454992"/>
                <a:gd name="connsiteX2" fmla="*/ 483090 w 769468"/>
                <a:gd name="connsiteY2" fmla="*/ 454992 h 454992"/>
                <a:gd name="connsiteX3" fmla="*/ 0 w 769468"/>
                <a:gd name="connsiteY3" fmla="*/ 173638 h 454992"/>
                <a:gd name="connsiteX4" fmla="*/ 301451 w 769468"/>
                <a:gd name="connsiteY4" fmla="*/ 0 h 454992"/>
                <a:gd name="connsiteX0" fmla="*/ 291403 w 769468"/>
                <a:gd name="connsiteY0" fmla="*/ 0 h 444944"/>
                <a:gd name="connsiteX1" fmla="*/ 769468 w 769468"/>
                <a:gd name="connsiteY1" fmla="*/ 266283 h 444944"/>
                <a:gd name="connsiteX2" fmla="*/ 483090 w 769468"/>
                <a:gd name="connsiteY2" fmla="*/ 444944 h 444944"/>
                <a:gd name="connsiteX3" fmla="*/ 0 w 769468"/>
                <a:gd name="connsiteY3" fmla="*/ 163590 h 444944"/>
                <a:gd name="connsiteX4" fmla="*/ 291403 w 769468"/>
                <a:gd name="connsiteY4" fmla="*/ 0 h 444944"/>
                <a:gd name="connsiteX0" fmla="*/ 597878 w 769468"/>
                <a:gd name="connsiteY0" fmla="*/ 0 h 681080"/>
                <a:gd name="connsiteX1" fmla="*/ 769468 w 769468"/>
                <a:gd name="connsiteY1" fmla="*/ 502419 h 681080"/>
                <a:gd name="connsiteX2" fmla="*/ 483090 w 769468"/>
                <a:gd name="connsiteY2" fmla="*/ 681080 h 681080"/>
                <a:gd name="connsiteX3" fmla="*/ 0 w 769468"/>
                <a:gd name="connsiteY3" fmla="*/ 399726 h 681080"/>
                <a:gd name="connsiteX4" fmla="*/ 597878 w 769468"/>
                <a:gd name="connsiteY4" fmla="*/ 0 h 681080"/>
                <a:gd name="connsiteX0" fmla="*/ 311500 w 483090"/>
                <a:gd name="connsiteY0" fmla="*/ 0 h 681080"/>
                <a:gd name="connsiteX1" fmla="*/ 483090 w 483090"/>
                <a:gd name="connsiteY1" fmla="*/ 502419 h 681080"/>
                <a:gd name="connsiteX2" fmla="*/ 196712 w 483090"/>
                <a:gd name="connsiteY2" fmla="*/ 681080 h 681080"/>
                <a:gd name="connsiteX3" fmla="*/ 0 w 483090"/>
                <a:gd name="connsiteY3" fmla="*/ 238953 h 681080"/>
                <a:gd name="connsiteX4" fmla="*/ 311500 w 483090"/>
                <a:gd name="connsiteY4" fmla="*/ 0 h 681080"/>
                <a:gd name="connsiteX0" fmla="*/ 311500 w 407728"/>
                <a:gd name="connsiteY0" fmla="*/ 0 h 681080"/>
                <a:gd name="connsiteX1" fmla="*/ 407728 w 407728"/>
                <a:gd name="connsiteY1" fmla="*/ 50244 h 681080"/>
                <a:gd name="connsiteX2" fmla="*/ 196712 w 407728"/>
                <a:gd name="connsiteY2" fmla="*/ 681080 h 681080"/>
                <a:gd name="connsiteX3" fmla="*/ 0 w 407728"/>
                <a:gd name="connsiteY3" fmla="*/ 238953 h 681080"/>
                <a:gd name="connsiteX4" fmla="*/ 311500 w 407728"/>
                <a:gd name="connsiteY4" fmla="*/ 0 h 681080"/>
                <a:gd name="connsiteX0" fmla="*/ 311500 w 407728"/>
                <a:gd name="connsiteY0" fmla="*/ 0 h 299242"/>
                <a:gd name="connsiteX1" fmla="*/ 407728 w 407728"/>
                <a:gd name="connsiteY1" fmla="*/ 50244 h 299242"/>
                <a:gd name="connsiteX2" fmla="*/ 45986 w 407728"/>
                <a:gd name="connsiteY2" fmla="*/ 299242 h 299242"/>
                <a:gd name="connsiteX3" fmla="*/ 0 w 407728"/>
                <a:gd name="connsiteY3" fmla="*/ 238953 h 299242"/>
                <a:gd name="connsiteX4" fmla="*/ 311500 w 407728"/>
                <a:gd name="connsiteY4" fmla="*/ 0 h 299242"/>
                <a:gd name="connsiteX0" fmla="*/ 349867 w 446095"/>
                <a:gd name="connsiteY0" fmla="*/ 0 h 299242"/>
                <a:gd name="connsiteX1" fmla="*/ 446095 w 446095"/>
                <a:gd name="connsiteY1" fmla="*/ 50244 h 299242"/>
                <a:gd name="connsiteX2" fmla="*/ 84353 w 446095"/>
                <a:gd name="connsiteY2" fmla="*/ 299242 h 299242"/>
                <a:gd name="connsiteX3" fmla="*/ 0 w 446095"/>
                <a:gd name="connsiteY3" fmla="*/ 242150 h 299242"/>
                <a:gd name="connsiteX4" fmla="*/ 349867 w 446095"/>
                <a:gd name="connsiteY4" fmla="*/ 0 h 299242"/>
                <a:gd name="connsiteX0" fmla="*/ 349867 w 446095"/>
                <a:gd name="connsiteY0" fmla="*/ 0 h 283256"/>
                <a:gd name="connsiteX1" fmla="*/ 446095 w 446095"/>
                <a:gd name="connsiteY1" fmla="*/ 50244 h 283256"/>
                <a:gd name="connsiteX2" fmla="*/ 68367 w 446095"/>
                <a:gd name="connsiteY2" fmla="*/ 283256 h 283256"/>
                <a:gd name="connsiteX3" fmla="*/ 0 w 446095"/>
                <a:gd name="connsiteY3" fmla="*/ 242150 h 283256"/>
                <a:gd name="connsiteX4" fmla="*/ 349867 w 446095"/>
                <a:gd name="connsiteY4" fmla="*/ 0 h 283256"/>
                <a:gd name="connsiteX0" fmla="*/ 349867 w 420517"/>
                <a:gd name="connsiteY0" fmla="*/ 0 h 283256"/>
                <a:gd name="connsiteX1" fmla="*/ 420517 w 420517"/>
                <a:gd name="connsiteY1" fmla="*/ 43849 h 283256"/>
                <a:gd name="connsiteX2" fmla="*/ 68367 w 420517"/>
                <a:gd name="connsiteY2" fmla="*/ 283256 h 283256"/>
                <a:gd name="connsiteX3" fmla="*/ 0 w 420517"/>
                <a:gd name="connsiteY3" fmla="*/ 242150 h 283256"/>
                <a:gd name="connsiteX4" fmla="*/ 349867 w 420517"/>
                <a:gd name="connsiteY4" fmla="*/ 0 h 283256"/>
                <a:gd name="connsiteX0" fmla="*/ 349867 w 420517"/>
                <a:gd name="connsiteY0" fmla="*/ 0 h 242150"/>
                <a:gd name="connsiteX1" fmla="*/ 420517 w 420517"/>
                <a:gd name="connsiteY1" fmla="*/ 43849 h 242150"/>
                <a:gd name="connsiteX2" fmla="*/ 372101 w 420517"/>
                <a:gd name="connsiteY2" fmla="*/ 72240 h 242150"/>
                <a:gd name="connsiteX3" fmla="*/ 0 w 420517"/>
                <a:gd name="connsiteY3" fmla="*/ 242150 h 242150"/>
                <a:gd name="connsiteX4" fmla="*/ 349867 w 420517"/>
                <a:gd name="connsiteY4" fmla="*/ 0 h 242150"/>
                <a:gd name="connsiteX0" fmla="*/ 58921 w 129571"/>
                <a:gd name="connsiteY0" fmla="*/ 0 h 72240"/>
                <a:gd name="connsiteX1" fmla="*/ 129571 w 129571"/>
                <a:gd name="connsiteY1" fmla="*/ 43849 h 72240"/>
                <a:gd name="connsiteX2" fmla="*/ 81155 w 129571"/>
                <a:gd name="connsiteY2" fmla="*/ 72240 h 72240"/>
                <a:gd name="connsiteX3" fmla="*/ 0 w 129571"/>
                <a:gd name="connsiteY3" fmla="*/ 53515 h 72240"/>
                <a:gd name="connsiteX4" fmla="*/ 58921 w 129571"/>
                <a:gd name="connsiteY4" fmla="*/ 0 h 72240"/>
                <a:gd name="connsiteX0" fmla="*/ 52526 w 123176"/>
                <a:gd name="connsiteY0" fmla="*/ 0 h 72240"/>
                <a:gd name="connsiteX1" fmla="*/ 123176 w 123176"/>
                <a:gd name="connsiteY1" fmla="*/ 43849 h 72240"/>
                <a:gd name="connsiteX2" fmla="*/ 74760 w 123176"/>
                <a:gd name="connsiteY2" fmla="*/ 72240 h 72240"/>
                <a:gd name="connsiteX3" fmla="*/ 0 w 123176"/>
                <a:gd name="connsiteY3" fmla="*/ 43924 h 72240"/>
                <a:gd name="connsiteX4" fmla="*/ 52526 w 123176"/>
                <a:gd name="connsiteY4" fmla="*/ 0 h 72240"/>
                <a:gd name="connsiteX0" fmla="*/ 45382 w 116032"/>
                <a:gd name="connsiteY0" fmla="*/ 0 h 72240"/>
                <a:gd name="connsiteX1" fmla="*/ 116032 w 116032"/>
                <a:gd name="connsiteY1" fmla="*/ 43849 h 72240"/>
                <a:gd name="connsiteX2" fmla="*/ 67616 w 116032"/>
                <a:gd name="connsiteY2" fmla="*/ 72240 h 72240"/>
                <a:gd name="connsiteX3" fmla="*/ 0 w 116032"/>
                <a:gd name="connsiteY3" fmla="*/ 29637 h 72240"/>
                <a:gd name="connsiteX4" fmla="*/ 45382 w 116032"/>
                <a:gd name="connsiteY4" fmla="*/ 0 h 7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032" h="72240">
                  <a:moveTo>
                    <a:pt x="45382" y="0"/>
                  </a:moveTo>
                  <a:lnTo>
                    <a:pt x="116032" y="43849"/>
                  </a:lnTo>
                  <a:lnTo>
                    <a:pt x="67616" y="72240"/>
                  </a:lnTo>
                  <a:lnTo>
                    <a:pt x="0" y="29637"/>
                  </a:lnTo>
                  <a:lnTo>
                    <a:pt x="45382" y="0"/>
                  </a:ln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9">
              <a:extLst>
                <a:ext uri="{FF2B5EF4-FFF2-40B4-BE49-F238E27FC236}">
                  <a16:creationId xmlns:a16="http://schemas.microsoft.com/office/drawing/2014/main" id="{4C420C67-A5CA-4782-AFD8-F083CDC7E854}"/>
                </a:ext>
              </a:extLst>
            </p:cNvPr>
            <p:cNvSpPr/>
            <p:nvPr/>
          </p:nvSpPr>
          <p:spPr>
            <a:xfrm>
              <a:off x="10314134" y="4518992"/>
              <a:ext cx="116032" cy="72240"/>
            </a:xfrm>
            <a:custGeom>
              <a:avLst/>
              <a:gdLst>
                <a:gd name="connsiteX0" fmla="*/ 0 w 694106"/>
                <a:gd name="connsiteY0" fmla="*/ 0 h 364556"/>
                <a:gd name="connsiteX1" fmla="*/ 694106 w 694106"/>
                <a:gd name="connsiteY1" fmla="*/ 0 h 364556"/>
                <a:gd name="connsiteX2" fmla="*/ 694106 w 694106"/>
                <a:gd name="connsiteY2" fmla="*/ 364556 h 364556"/>
                <a:gd name="connsiteX3" fmla="*/ 0 w 694106"/>
                <a:gd name="connsiteY3" fmla="*/ 364556 h 364556"/>
                <a:gd name="connsiteX4" fmla="*/ 0 w 694106"/>
                <a:gd name="connsiteY4" fmla="*/ 0 h 364556"/>
                <a:gd name="connsiteX0" fmla="*/ 0 w 729275"/>
                <a:gd name="connsiteY0" fmla="*/ 0 h 389677"/>
                <a:gd name="connsiteX1" fmla="*/ 694106 w 729275"/>
                <a:gd name="connsiteY1" fmla="*/ 0 h 389677"/>
                <a:gd name="connsiteX2" fmla="*/ 729275 w 729275"/>
                <a:gd name="connsiteY2" fmla="*/ 389677 h 389677"/>
                <a:gd name="connsiteX3" fmla="*/ 0 w 729275"/>
                <a:gd name="connsiteY3" fmla="*/ 364556 h 389677"/>
                <a:gd name="connsiteX4" fmla="*/ 0 w 729275"/>
                <a:gd name="connsiteY4" fmla="*/ 0 h 389677"/>
                <a:gd name="connsiteX0" fmla="*/ 0 w 1015653"/>
                <a:gd name="connsiteY0" fmla="*/ 0 h 389677"/>
                <a:gd name="connsiteX1" fmla="*/ 1015653 w 1015653"/>
                <a:gd name="connsiteY1" fmla="*/ 211016 h 389677"/>
                <a:gd name="connsiteX2" fmla="*/ 729275 w 1015653"/>
                <a:gd name="connsiteY2" fmla="*/ 389677 h 389677"/>
                <a:gd name="connsiteX3" fmla="*/ 0 w 1015653"/>
                <a:gd name="connsiteY3" fmla="*/ 364556 h 389677"/>
                <a:gd name="connsiteX4" fmla="*/ 0 w 1015653"/>
                <a:gd name="connsiteY4" fmla="*/ 0 h 389677"/>
                <a:gd name="connsiteX0" fmla="*/ 552660 w 1015653"/>
                <a:gd name="connsiteY0" fmla="*/ 0 h 565523"/>
                <a:gd name="connsiteX1" fmla="*/ 1015653 w 1015653"/>
                <a:gd name="connsiteY1" fmla="*/ 386862 h 565523"/>
                <a:gd name="connsiteX2" fmla="*/ 729275 w 1015653"/>
                <a:gd name="connsiteY2" fmla="*/ 565523 h 565523"/>
                <a:gd name="connsiteX3" fmla="*/ 0 w 1015653"/>
                <a:gd name="connsiteY3" fmla="*/ 540402 h 565523"/>
                <a:gd name="connsiteX4" fmla="*/ 552660 w 1015653"/>
                <a:gd name="connsiteY4" fmla="*/ 0 h 565523"/>
                <a:gd name="connsiteX0" fmla="*/ 155750 w 618743"/>
                <a:gd name="connsiteY0" fmla="*/ 0 h 565523"/>
                <a:gd name="connsiteX1" fmla="*/ 618743 w 618743"/>
                <a:gd name="connsiteY1" fmla="*/ 386862 h 565523"/>
                <a:gd name="connsiteX2" fmla="*/ 332365 w 618743"/>
                <a:gd name="connsiteY2" fmla="*/ 565523 h 565523"/>
                <a:gd name="connsiteX3" fmla="*/ 0 w 618743"/>
                <a:gd name="connsiteY3" fmla="*/ 138468 h 565523"/>
                <a:gd name="connsiteX4" fmla="*/ 155750 w 618743"/>
                <a:gd name="connsiteY4" fmla="*/ 0 h 565523"/>
                <a:gd name="connsiteX0" fmla="*/ 306475 w 769468"/>
                <a:gd name="connsiteY0" fmla="*/ 0 h 565523"/>
                <a:gd name="connsiteX1" fmla="*/ 769468 w 769468"/>
                <a:gd name="connsiteY1" fmla="*/ 386862 h 565523"/>
                <a:gd name="connsiteX2" fmla="*/ 483090 w 769468"/>
                <a:gd name="connsiteY2" fmla="*/ 565523 h 565523"/>
                <a:gd name="connsiteX3" fmla="*/ 0 w 769468"/>
                <a:gd name="connsiteY3" fmla="*/ 284169 h 565523"/>
                <a:gd name="connsiteX4" fmla="*/ 306475 w 769468"/>
                <a:gd name="connsiteY4" fmla="*/ 0 h 565523"/>
                <a:gd name="connsiteX0" fmla="*/ 316524 w 769468"/>
                <a:gd name="connsiteY0" fmla="*/ 0 h 419822"/>
                <a:gd name="connsiteX1" fmla="*/ 769468 w 769468"/>
                <a:gd name="connsiteY1" fmla="*/ 241161 h 419822"/>
                <a:gd name="connsiteX2" fmla="*/ 483090 w 769468"/>
                <a:gd name="connsiteY2" fmla="*/ 419822 h 419822"/>
                <a:gd name="connsiteX3" fmla="*/ 0 w 769468"/>
                <a:gd name="connsiteY3" fmla="*/ 138468 h 419822"/>
                <a:gd name="connsiteX4" fmla="*/ 316524 w 769468"/>
                <a:gd name="connsiteY4" fmla="*/ 0 h 419822"/>
                <a:gd name="connsiteX0" fmla="*/ 261258 w 769468"/>
                <a:gd name="connsiteY0" fmla="*/ 0 h 434895"/>
                <a:gd name="connsiteX1" fmla="*/ 769468 w 769468"/>
                <a:gd name="connsiteY1" fmla="*/ 256234 h 434895"/>
                <a:gd name="connsiteX2" fmla="*/ 483090 w 769468"/>
                <a:gd name="connsiteY2" fmla="*/ 434895 h 434895"/>
                <a:gd name="connsiteX3" fmla="*/ 0 w 769468"/>
                <a:gd name="connsiteY3" fmla="*/ 153541 h 434895"/>
                <a:gd name="connsiteX4" fmla="*/ 261258 w 769468"/>
                <a:gd name="connsiteY4" fmla="*/ 0 h 434895"/>
                <a:gd name="connsiteX0" fmla="*/ 301451 w 769468"/>
                <a:gd name="connsiteY0" fmla="*/ 0 h 454992"/>
                <a:gd name="connsiteX1" fmla="*/ 769468 w 769468"/>
                <a:gd name="connsiteY1" fmla="*/ 276331 h 454992"/>
                <a:gd name="connsiteX2" fmla="*/ 483090 w 769468"/>
                <a:gd name="connsiteY2" fmla="*/ 454992 h 454992"/>
                <a:gd name="connsiteX3" fmla="*/ 0 w 769468"/>
                <a:gd name="connsiteY3" fmla="*/ 173638 h 454992"/>
                <a:gd name="connsiteX4" fmla="*/ 301451 w 769468"/>
                <a:gd name="connsiteY4" fmla="*/ 0 h 454992"/>
                <a:gd name="connsiteX0" fmla="*/ 291403 w 769468"/>
                <a:gd name="connsiteY0" fmla="*/ 0 h 444944"/>
                <a:gd name="connsiteX1" fmla="*/ 769468 w 769468"/>
                <a:gd name="connsiteY1" fmla="*/ 266283 h 444944"/>
                <a:gd name="connsiteX2" fmla="*/ 483090 w 769468"/>
                <a:gd name="connsiteY2" fmla="*/ 444944 h 444944"/>
                <a:gd name="connsiteX3" fmla="*/ 0 w 769468"/>
                <a:gd name="connsiteY3" fmla="*/ 163590 h 444944"/>
                <a:gd name="connsiteX4" fmla="*/ 291403 w 769468"/>
                <a:gd name="connsiteY4" fmla="*/ 0 h 444944"/>
                <a:gd name="connsiteX0" fmla="*/ 597878 w 769468"/>
                <a:gd name="connsiteY0" fmla="*/ 0 h 681080"/>
                <a:gd name="connsiteX1" fmla="*/ 769468 w 769468"/>
                <a:gd name="connsiteY1" fmla="*/ 502419 h 681080"/>
                <a:gd name="connsiteX2" fmla="*/ 483090 w 769468"/>
                <a:gd name="connsiteY2" fmla="*/ 681080 h 681080"/>
                <a:gd name="connsiteX3" fmla="*/ 0 w 769468"/>
                <a:gd name="connsiteY3" fmla="*/ 399726 h 681080"/>
                <a:gd name="connsiteX4" fmla="*/ 597878 w 769468"/>
                <a:gd name="connsiteY4" fmla="*/ 0 h 681080"/>
                <a:gd name="connsiteX0" fmla="*/ 311500 w 483090"/>
                <a:gd name="connsiteY0" fmla="*/ 0 h 681080"/>
                <a:gd name="connsiteX1" fmla="*/ 483090 w 483090"/>
                <a:gd name="connsiteY1" fmla="*/ 502419 h 681080"/>
                <a:gd name="connsiteX2" fmla="*/ 196712 w 483090"/>
                <a:gd name="connsiteY2" fmla="*/ 681080 h 681080"/>
                <a:gd name="connsiteX3" fmla="*/ 0 w 483090"/>
                <a:gd name="connsiteY3" fmla="*/ 238953 h 681080"/>
                <a:gd name="connsiteX4" fmla="*/ 311500 w 483090"/>
                <a:gd name="connsiteY4" fmla="*/ 0 h 681080"/>
                <a:gd name="connsiteX0" fmla="*/ 311500 w 407728"/>
                <a:gd name="connsiteY0" fmla="*/ 0 h 681080"/>
                <a:gd name="connsiteX1" fmla="*/ 407728 w 407728"/>
                <a:gd name="connsiteY1" fmla="*/ 50244 h 681080"/>
                <a:gd name="connsiteX2" fmla="*/ 196712 w 407728"/>
                <a:gd name="connsiteY2" fmla="*/ 681080 h 681080"/>
                <a:gd name="connsiteX3" fmla="*/ 0 w 407728"/>
                <a:gd name="connsiteY3" fmla="*/ 238953 h 681080"/>
                <a:gd name="connsiteX4" fmla="*/ 311500 w 407728"/>
                <a:gd name="connsiteY4" fmla="*/ 0 h 681080"/>
                <a:gd name="connsiteX0" fmla="*/ 311500 w 407728"/>
                <a:gd name="connsiteY0" fmla="*/ 0 h 299242"/>
                <a:gd name="connsiteX1" fmla="*/ 407728 w 407728"/>
                <a:gd name="connsiteY1" fmla="*/ 50244 h 299242"/>
                <a:gd name="connsiteX2" fmla="*/ 45986 w 407728"/>
                <a:gd name="connsiteY2" fmla="*/ 299242 h 299242"/>
                <a:gd name="connsiteX3" fmla="*/ 0 w 407728"/>
                <a:gd name="connsiteY3" fmla="*/ 238953 h 299242"/>
                <a:gd name="connsiteX4" fmla="*/ 311500 w 407728"/>
                <a:gd name="connsiteY4" fmla="*/ 0 h 299242"/>
                <a:gd name="connsiteX0" fmla="*/ 349867 w 446095"/>
                <a:gd name="connsiteY0" fmla="*/ 0 h 299242"/>
                <a:gd name="connsiteX1" fmla="*/ 446095 w 446095"/>
                <a:gd name="connsiteY1" fmla="*/ 50244 h 299242"/>
                <a:gd name="connsiteX2" fmla="*/ 84353 w 446095"/>
                <a:gd name="connsiteY2" fmla="*/ 299242 h 299242"/>
                <a:gd name="connsiteX3" fmla="*/ 0 w 446095"/>
                <a:gd name="connsiteY3" fmla="*/ 242150 h 299242"/>
                <a:gd name="connsiteX4" fmla="*/ 349867 w 446095"/>
                <a:gd name="connsiteY4" fmla="*/ 0 h 299242"/>
                <a:gd name="connsiteX0" fmla="*/ 349867 w 446095"/>
                <a:gd name="connsiteY0" fmla="*/ 0 h 283256"/>
                <a:gd name="connsiteX1" fmla="*/ 446095 w 446095"/>
                <a:gd name="connsiteY1" fmla="*/ 50244 h 283256"/>
                <a:gd name="connsiteX2" fmla="*/ 68367 w 446095"/>
                <a:gd name="connsiteY2" fmla="*/ 283256 h 283256"/>
                <a:gd name="connsiteX3" fmla="*/ 0 w 446095"/>
                <a:gd name="connsiteY3" fmla="*/ 242150 h 283256"/>
                <a:gd name="connsiteX4" fmla="*/ 349867 w 446095"/>
                <a:gd name="connsiteY4" fmla="*/ 0 h 283256"/>
                <a:gd name="connsiteX0" fmla="*/ 349867 w 420517"/>
                <a:gd name="connsiteY0" fmla="*/ 0 h 283256"/>
                <a:gd name="connsiteX1" fmla="*/ 420517 w 420517"/>
                <a:gd name="connsiteY1" fmla="*/ 43849 h 283256"/>
                <a:gd name="connsiteX2" fmla="*/ 68367 w 420517"/>
                <a:gd name="connsiteY2" fmla="*/ 283256 h 283256"/>
                <a:gd name="connsiteX3" fmla="*/ 0 w 420517"/>
                <a:gd name="connsiteY3" fmla="*/ 242150 h 283256"/>
                <a:gd name="connsiteX4" fmla="*/ 349867 w 420517"/>
                <a:gd name="connsiteY4" fmla="*/ 0 h 283256"/>
                <a:gd name="connsiteX0" fmla="*/ 349867 w 420517"/>
                <a:gd name="connsiteY0" fmla="*/ 0 h 242150"/>
                <a:gd name="connsiteX1" fmla="*/ 420517 w 420517"/>
                <a:gd name="connsiteY1" fmla="*/ 43849 h 242150"/>
                <a:gd name="connsiteX2" fmla="*/ 372101 w 420517"/>
                <a:gd name="connsiteY2" fmla="*/ 72240 h 242150"/>
                <a:gd name="connsiteX3" fmla="*/ 0 w 420517"/>
                <a:gd name="connsiteY3" fmla="*/ 242150 h 242150"/>
                <a:gd name="connsiteX4" fmla="*/ 349867 w 420517"/>
                <a:gd name="connsiteY4" fmla="*/ 0 h 242150"/>
                <a:gd name="connsiteX0" fmla="*/ 58921 w 129571"/>
                <a:gd name="connsiteY0" fmla="*/ 0 h 72240"/>
                <a:gd name="connsiteX1" fmla="*/ 129571 w 129571"/>
                <a:gd name="connsiteY1" fmla="*/ 43849 h 72240"/>
                <a:gd name="connsiteX2" fmla="*/ 81155 w 129571"/>
                <a:gd name="connsiteY2" fmla="*/ 72240 h 72240"/>
                <a:gd name="connsiteX3" fmla="*/ 0 w 129571"/>
                <a:gd name="connsiteY3" fmla="*/ 53515 h 72240"/>
                <a:gd name="connsiteX4" fmla="*/ 58921 w 129571"/>
                <a:gd name="connsiteY4" fmla="*/ 0 h 72240"/>
                <a:gd name="connsiteX0" fmla="*/ 52526 w 123176"/>
                <a:gd name="connsiteY0" fmla="*/ 0 h 72240"/>
                <a:gd name="connsiteX1" fmla="*/ 123176 w 123176"/>
                <a:gd name="connsiteY1" fmla="*/ 43849 h 72240"/>
                <a:gd name="connsiteX2" fmla="*/ 74760 w 123176"/>
                <a:gd name="connsiteY2" fmla="*/ 72240 h 72240"/>
                <a:gd name="connsiteX3" fmla="*/ 0 w 123176"/>
                <a:gd name="connsiteY3" fmla="*/ 43924 h 72240"/>
                <a:gd name="connsiteX4" fmla="*/ 52526 w 123176"/>
                <a:gd name="connsiteY4" fmla="*/ 0 h 72240"/>
                <a:gd name="connsiteX0" fmla="*/ 45382 w 116032"/>
                <a:gd name="connsiteY0" fmla="*/ 0 h 72240"/>
                <a:gd name="connsiteX1" fmla="*/ 116032 w 116032"/>
                <a:gd name="connsiteY1" fmla="*/ 43849 h 72240"/>
                <a:gd name="connsiteX2" fmla="*/ 67616 w 116032"/>
                <a:gd name="connsiteY2" fmla="*/ 72240 h 72240"/>
                <a:gd name="connsiteX3" fmla="*/ 0 w 116032"/>
                <a:gd name="connsiteY3" fmla="*/ 29637 h 72240"/>
                <a:gd name="connsiteX4" fmla="*/ 45382 w 116032"/>
                <a:gd name="connsiteY4" fmla="*/ 0 h 7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032" h="72240">
                  <a:moveTo>
                    <a:pt x="45382" y="0"/>
                  </a:moveTo>
                  <a:lnTo>
                    <a:pt x="116032" y="43849"/>
                  </a:lnTo>
                  <a:lnTo>
                    <a:pt x="67616" y="72240"/>
                  </a:lnTo>
                  <a:lnTo>
                    <a:pt x="0" y="29637"/>
                  </a:lnTo>
                  <a:lnTo>
                    <a:pt x="45382" y="0"/>
                  </a:lnTo>
                  <a:close/>
                </a:path>
              </a:pathLst>
            </a:cu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47" name="直線コネクタ 46">
            <a:extLst>
              <a:ext uri="{FF2B5EF4-FFF2-40B4-BE49-F238E27FC236}">
                <a16:creationId xmlns:a16="http://schemas.microsoft.com/office/drawing/2014/main" id="{AFA932AC-D756-49A9-81E8-DA6E0FF82CAE}"/>
              </a:ext>
            </a:extLst>
          </p:cNvPr>
          <p:cNvCxnSpPr>
            <a:cxnSpLocks/>
          </p:cNvCxnSpPr>
          <p:nvPr/>
        </p:nvCxnSpPr>
        <p:spPr>
          <a:xfrm flipH="1">
            <a:off x="1797156" y="3345256"/>
            <a:ext cx="939426" cy="61130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線コネクタ 47">
            <a:extLst>
              <a:ext uri="{FF2B5EF4-FFF2-40B4-BE49-F238E27FC236}">
                <a16:creationId xmlns:a16="http://schemas.microsoft.com/office/drawing/2014/main" id="{0A4CDAFC-F835-456E-B216-191FFA53FF63}"/>
              </a:ext>
            </a:extLst>
          </p:cNvPr>
          <p:cNvCxnSpPr>
            <a:cxnSpLocks/>
            <a:stCxn id="45" idx="3"/>
          </p:cNvCxnSpPr>
          <p:nvPr/>
        </p:nvCxnSpPr>
        <p:spPr>
          <a:xfrm flipH="1" flipV="1">
            <a:off x="1715081" y="4157765"/>
            <a:ext cx="916556" cy="18413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コンテンツ プレースホルダー 2">
            <a:extLst>
              <a:ext uri="{FF2B5EF4-FFF2-40B4-BE49-F238E27FC236}">
                <a16:creationId xmlns:a16="http://schemas.microsoft.com/office/drawing/2014/main" id="{F78436AE-A15D-44A7-BBAA-D0590D8E9FDF}"/>
              </a:ext>
            </a:extLst>
          </p:cNvPr>
          <p:cNvSpPr txBox="1">
            <a:spLocks/>
          </p:cNvSpPr>
          <p:nvPr/>
        </p:nvSpPr>
        <p:spPr>
          <a:xfrm>
            <a:off x="8225241" y="1480160"/>
            <a:ext cx="1846660" cy="34086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⑦スイッチ</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コンテンツ プレースホルダー 2">
            <a:extLst>
              <a:ext uri="{FF2B5EF4-FFF2-40B4-BE49-F238E27FC236}">
                <a16:creationId xmlns:a16="http://schemas.microsoft.com/office/drawing/2014/main" id="{91D08C19-5303-4D66-A7C9-E5BCF41AD21B}"/>
              </a:ext>
            </a:extLst>
          </p:cNvPr>
          <p:cNvSpPr txBox="1">
            <a:spLocks/>
          </p:cNvSpPr>
          <p:nvPr/>
        </p:nvSpPr>
        <p:spPr>
          <a:xfrm>
            <a:off x="9406776" y="1494734"/>
            <a:ext cx="1560868" cy="27373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取りつけ方向なし</a:t>
            </a:r>
          </a:p>
        </p:txBody>
      </p:sp>
      <p:pic>
        <p:nvPicPr>
          <p:cNvPr id="51" name="図 50">
            <a:extLst>
              <a:ext uri="{FF2B5EF4-FFF2-40B4-BE49-F238E27FC236}">
                <a16:creationId xmlns:a16="http://schemas.microsoft.com/office/drawing/2014/main" id="{E81F8E22-B951-4E0E-ABA6-A5EF39F319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9912" y="1936148"/>
            <a:ext cx="146885" cy="324080"/>
          </a:xfrm>
          <a:prstGeom prst="rect">
            <a:avLst/>
          </a:prstGeom>
        </p:spPr>
      </p:pic>
      <p:sp>
        <p:nvSpPr>
          <p:cNvPr id="52" name="コンテンツ プレースホルダー 2">
            <a:extLst>
              <a:ext uri="{FF2B5EF4-FFF2-40B4-BE49-F238E27FC236}">
                <a16:creationId xmlns:a16="http://schemas.microsoft.com/office/drawing/2014/main" id="{729E9BC1-6C62-41DA-82B6-6E2531963A83}"/>
              </a:ext>
            </a:extLst>
          </p:cNvPr>
          <p:cNvSpPr txBox="1">
            <a:spLocks/>
          </p:cNvSpPr>
          <p:nvPr/>
        </p:nvSpPr>
        <p:spPr>
          <a:xfrm>
            <a:off x="8498437" y="1866441"/>
            <a:ext cx="2386121" cy="44973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下図の部分がショートしないように特に注意する。</a:t>
            </a:r>
          </a:p>
        </p:txBody>
      </p:sp>
      <p:sp>
        <p:nvSpPr>
          <p:cNvPr id="53" name="コンテンツ プレースホルダー 2">
            <a:extLst>
              <a:ext uri="{FF2B5EF4-FFF2-40B4-BE49-F238E27FC236}">
                <a16:creationId xmlns:a16="http://schemas.microsoft.com/office/drawing/2014/main" id="{2BA0A2F0-7DA5-45D3-8790-EC7E5596FB89}"/>
              </a:ext>
            </a:extLst>
          </p:cNvPr>
          <p:cNvSpPr txBox="1">
            <a:spLocks/>
          </p:cNvSpPr>
          <p:nvPr/>
        </p:nvSpPr>
        <p:spPr>
          <a:xfrm>
            <a:off x="8403375" y="4969970"/>
            <a:ext cx="897550" cy="33313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800" b="1" dirty="0">
                <a:latin typeface="BIZ UDPゴシック" panose="020B0400000000000000" pitchFamily="50" charset="-128"/>
                <a:ea typeface="BIZ UDPゴシック" panose="020B0400000000000000" pitchFamily="50" charset="-128"/>
                <a:cs typeface="Meiryo UI" panose="020B0604030504040204" pitchFamily="50" charset="-128"/>
              </a:rPr>
              <a:t>SW1</a:t>
            </a:r>
          </a:p>
        </p:txBody>
      </p:sp>
      <p:pic>
        <p:nvPicPr>
          <p:cNvPr id="54" name="図 53" descr="屋内, 座る, テーブル, ブルー が含まれている画像&#10;&#10;自動的に生成された説明">
            <a:extLst>
              <a:ext uri="{FF2B5EF4-FFF2-40B4-BE49-F238E27FC236}">
                <a16:creationId xmlns:a16="http://schemas.microsoft.com/office/drawing/2014/main" id="{C4962F85-6F20-4CED-85E9-48569CCBDFC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9212878" y="2453096"/>
            <a:ext cx="1181966" cy="2900312"/>
          </a:xfrm>
          <a:prstGeom prst="rect">
            <a:avLst/>
          </a:prstGeom>
          <a:effectLst>
            <a:softEdge rad="38100"/>
          </a:effectLst>
        </p:spPr>
      </p:pic>
      <p:sp>
        <p:nvSpPr>
          <p:cNvPr id="55" name="矢印: 下 54">
            <a:extLst>
              <a:ext uri="{FF2B5EF4-FFF2-40B4-BE49-F238E27FC236}">
                <a16:creationId xmlns:a16="http://schemas.microsoft.com/office/drawing/2014/main" id="{59DB39C0-74C7-44C6-AD6A-42CDE304EE7F}"/>
              </a:ext>
            </a:extLst>
          </p:cNvPr>
          <p:cNvSpPr/>
          <p:nvPr/>
        </p:nvSpPr>
        <p:spPr>
          <a:xfrm rot="16200000">
            <a:off x="9616733" y="3935007"/>
            <a:ext cx="185495" cy="349745"/>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矢印: 下 55">
            <a:extLst>
              <a:ext uri="{FF2B5EF4-FFF2-40B4-BE49-F238E27FC236}">
                <a16:creationId xmlns:a16="http://schemas.microsoft.com/office/drawing/2014/main" id="{8ECF23CD-FF6E-4DE0-9B11-BF25A92807B5}"/>
              </a:ext>
            </a:extLst>
          </p:cNvPr>
          <p:cNvSpPr/>
          <p:nvPr/>
        </p:nvSpPr>
        <p:spPr>
          <a:xfrm rot="16200000">
            <a:off x="9616855" y="3628804"/>
            <a:ext cx="185495" cy="349745"/>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08617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6194E3-6C52-4BE4-9009-4E57F6E2EE6F}"/>
              </a:ext>
            </a:extLst>
          </p:cNvPr>
          <p:cNvSpPr>
            <a:spLocks noGrp="1"/>
          </p:cNvSpPr>
          <p:nvPr>
            <p:ph type="title"/>
          </p:nvPr>
        </p:nvSpPr>
        <p:spPr/>
        <p:txBody>
          <a:bodyPr/>
          <a:lstStyle/>
          <a:p>
            <a:r>
              <a:rPr kumimoji="1" lang="ja-JP" altLang="en-US" dirty="0"/>
              <a:t>アボイドカーの特長</a:t>
            </a:r>
          </a:p>
        </p:txBody>
      </p:sp>
      <p:graphicFrame>
        <p:nvGraphicFramePr>
          <p:cNvPr id="4" name="表 3">
            <a:extLst>
              <a:ext uri="{FF2B5EF4-FFF2-40B4-BE49-F238E27FC236}">
                <a16:creationId xmlns:a16="http://schemas.microsoft.com/office/drawing/2014/main" id="{A9AA6B03-E5FE-46A2-A26D-706DE46A22CE}"/>
              </a:ext>
            </a:extLst>
          </p:cNvPr>
          <p:cNvGraphicFramePr>
            <a:graphicFrameLocks noGrp="1"/>
          </p:cNvGraphicFramePr>
          <p:nvPr>
            <p:extLst>
              <p:ext uri="{D42A27DB-BD31-4B8C-83A1-F6EECF244321}">
                <p14:modId xmlns:p14="http://schemas.microsoft.com/office/powerpoint/2010/main" val="599018301"/>
              </p:ext>
            </p:extLst>
          </p:nvPr>
        </p:nvGraphicFramePr>
        <p:xfrm>
          <a:off x="1352726" y="1411384"/>
          <a:ext cx="9208182" cy="1635905"/>
        </p:xfrm>
        <a:graphic>
          <a:graphicData uri="http://schemas.openxmlformats.org/drawingml/2006/table">
            <a:tbl>
              <a:tblPr firstRow="1" bandRow="1">
                <a:tableStyleId>{7DF18680-E054-41AD-8BC1-D1AEF772440D}</a:tableStyleId>
              </a:tblPr>
              <a:tblGrid>
                <a:gridCol w="4875079">
                  <a:extLst>
                    <a:ext uri="{9D8B030D-6E8A-4147-A177-3AD203B41FA5}">
                      <a16:colId xmlns:a16="http://schemas.microsoft.com/office/drawing/2014/main" val="20000"/>
                    </a:ext>
                  </a:extLst>
                </a:gridCol>
                <a:gridCol w="4333103">
                  <a:extLst>
                    <a:ext uri="{9D8B030D-6E8A-4147-A177-3AD203B41FA5}">
                      <a16:colId xmlns:a16="http://schemas.microsoft.com/office/drawing/2014/main" val="20001"/>
                    </a:ext>
                  </a:extLst>
                </a:gridCol>
              </a:tblGrid>
              <a:tr h="3570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800" dirty="0"/>
                        <a:t>搭載している機能、しくみ</a:t>
                      </a:r>
                      <a:endParaRPr lang="en-US" altLang="ja-JP" sz="1800" dirty="0">
                        <a:latin typeface="BIZ UDPゴシック" panose="020B0400000000000000" pitchFamily="50" charset="-128"/>
                        <a:ea typeface="BIZ UDPゴシック" panose="020B0400000000000000" pitchFamily="50" charset="-128"/>
                        <a:cs typeface="Meiryo UI" panose="020B060403050404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800" dirty="0"/>
                        <a:t>学習できる内容</a:t>
                      </a:r>
                      <a:endParaRPr lang="en-US" altLang="ja-JP" sz="1800" dirty="0">
                        <a:latin typeface="BIZ UDPゴシック" panose="020B0400000000000000" pitchFamily="50" charset="-128"/>
                        <a:ea typeface="BIZ UDPゴシック" panose="020B0400000000000000" pitchFamily="50" charset="-128"/>
                        <a:cs typeface="Meiryo UI" panose="020B0604030504040204" pitchFamily="50" charset="-128"/>
                      </a:endParaRPr>
                    </a:p>
                  </a:txBody>
                  <a:tcPr/>
                </a:tc>
                <a:extLst>
                  <a:ext uri="{0D108BD9-81ED-4DB2-BD59-A6C34878D82A}">
                    <a16:rowId xmlns:a16="http://schemas.microsoft.com/office/drawing/2014/main" val="10000"/>
                  </a:ext>
                </a:extLst>
              </a:tr>
              <a:tr h="1270145">
                <a:tc>
                  <a:txBody>
                    <a:bodyPr/>
                    <a:lstStyle/>
                    <a:p>
                      <a:r>
                        <a:rPr kumimoji="1" lang="ja-JP" altLang="en-US" sz="1800" dirty="0"/>
                        <a:t>・</a:t>
                      </a:r>
                      <a:r>
                        <a:rPr lang="ja-JP" altLang="en-US" sz="1800" dirty="0"/>
                        <a:t>光センサーで障害物の有無を検出</a:t>
                      </a:r>
                      <a:endParaRPr lang="en-US" altLang="ja-JP" sz="1800" dirty="0"/>
                    </a:p>
                    <a:p>
                      <a:r>
                        <a:rPr kumimoji="1" lang="ja-JP" altLang="en-US" sz="1800" dirty="0"/>
                        <a:t>・</a:t>
                      </a:r>
                      <a:r>
                        <a:rPr lang="ja-JP" altLang="en-US" sz="1800" dirty="0"/>
                        <a:t>タイヤは摩擦車のしくみで回転</a:t>
                      </a:r>
                      <a:endParaRPr lang="en-US" altLang="ja-JP" sz="1800" dirty="0"/>
                    </a:p>
                    <a:p>
                      <a:r>
                        <a:rPr kumimoji="1" lang="ja-JP" altLang="en-US" sz="1800" dirty="0"/>
                        <a:t>・マイコン搭載採用</a:t>
                      </a:r>
                      <a:endParaRPr kumimoji="1" lang="en-US" altLang="ja-JP" sz="1800" dirty="0"/>
                    </a:p>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pPr marL="0" indent="0">
                        <a:buNone/>
                      </a:pPr>
                      <a:r>
                        <a:rPr lang="ja-JP" altLang="en-US" sz="1800" dirty="0"/>
                        <a:t>→　センサー情報のデジタル化</a:t>
                      </a:r>
                      <a:endParaRPr lang="en-US" altLang="ja-JP" sz="1800" dirty="0"/>
                    </a:p>
                    <a:p>
                      <a:pPr marL="0" indent="0">
                        <a:buNone/>
                      </a:pPr>
                      <a:r>
                        <a:rPr lang="ja-JP" altLang="en-US" sz="1800" dirty="0"/>
                        <a:t>→　動力伝達の仕組み</a:t>
                      </a:r>
                      <a:endParaRPr lang="en-US" altLang="ja-JP" sz="1800" dirty="0"/>
                    </a:p>
                    <a:p>
                      <a:pPr marL="0" indent="0">
                        <a:buNone/>
                      </a:pPr>
                      <a:r>
                        <a:rPr lang="ja-JP" altLang="en-US" sz="1800" dirty="0"/>
                        <a:t>→　コンピュータとプログラム</a:t>
                      </a:r>
                      <a:endParaRPr lang="en-US" altLang="ja-JP" sz="1800" dirty="0"/>
                    </a:p>
                    <a:p>
                      <a:endParaRPr kumimoji="1" lang="ja-JP" altLang="en-US"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10001"/>
                  </a:ext>
                </a:extLst>
              </a:tr>
            </a:tbl>
          </a:graphicData>
        </a:graphic>
      </p:graphicFrame>
      <p:graphicFrame>
        <p:nvGraphicFramePr>
          <p:cNvPr id="5" name="コンテンツ プレースホルダー 4">
            <a:extLst>
              <a:ext uri="{FF2B5EF4-FFF2-40B4-BE49-F238E27FC236}">
                <a16:creationId xmlns:a16="http://schemas.microsoft.com/office/drawing/2014/main" id="{78141302-ED6F-45F7-8A12-FB9CB3BBBCF5}"/>
              </a:ext>
            </a:extLst>
          </p:cNvPr>
          <p:cNvGraphicFramePr>
            <a:graphicFrameLocks noGrp="1"/>
          </p:cNvGraphicFramePr>
          <p:nvPr>
            <p:ph idx="1"/>
            <p:extLst>
              <p:ext uri="{D42A27DB-BD31-4B8C-83A1-F6EECF244321}">
                <p14:modId xmlns:p14="http://schemas.microsoft.com/office/powerpoint/2010/main" val="961014784"/>
              </p:ext>
            </p:extLst>
          </p:nvPr>
        </p:nvGraphicFramePr>
        <p:xfrm>
          <a:off x="1352726" y="3429000"/>
          <a:ext cx="9208182" cy="1632557"/>
        </p:xfrm>
        <a:graphic>
          <a:graphicData uri="http://schemas.openxmlformats.org/drawingml/2006/table">
            <a:tbl>
              <a:tblPr firstRow="1" bandRow="1">
                <a:tableStyleId>{7DF18680-E054-41AD-8BC1-D1AEF772440D}</a:tableStyleId>
              </a:tblPr>
              <a:tblGrid>
                <a:gridCol w="4875079">
                  <a:extLst>
                    <a:ext uri="{9D8B030D-6E8A-4147-A177-3AD203B41FA5}">
                      <a16:colId xmlns:a16="http://schemas.microsoft.com/office/drawing/2014/main" val="20000"/>
                    </a:ext>
                  </a:extLst>
                </a:gridCol>
                <a:gridCol w="4333103">
                  <a:extLst>
                    <a:ext uri="{9D8B030D-6E8A-4147-A177-3AD203B41FA5}">
                      <a16:colId xmlns:a16="http://schemas.microsoft.com/office/drawing/2014/main" val="20001"/>
                    </a:ext>
                  </a:extLst>
                </a:gridCol>
              </a:tblGrid>
              <a:tr h="294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800" dirty="0"/>
                        <a:t>部品内容</a:t>
                      </a:r>
                      <a:endParaRPr lang="en-US" altLang="ja-JP" sz="1800" dirty="0">
                        <a:latin typeface="BIZ UDPゴシック" panose="020B0400000000000000" pitchFamily="50" charset="-128"/>
                        <a:ea typeface="BIZ UDPゴシック" panose="020B0400000000000000" pitchFamily="50" charset="-128"/>
                        <a:cs typeface="Meiryo UI" panose="020B060403050404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800" dirty="0"/>
                        <a:t>部品数</a:t>
                      </a:r>
                      <a:endParaRPr lang="en-US" altLang="ja-JP" sz="1800" dirty="0">
                        <a:latin typeface="BIZ UDPゴシック" panose="020B0400000000000000" pitchFamily="50" charset="-128"/>
                        <a:ea typeface="BIZ UDPゴシック" panose="020B0400000000000000" pitchFamily="50" charset="-128"/>
                        <a:cs typeface="Meiryo UI" panose="020B0604030504040204" pitchFamily="50" charset="-128"/>
                      </a:endParaRPr>
                    </a:p>
                  </a:txBody>
                  <a:tcPr/>
                </a:tc>
                <a:extLst>
                  <a:ext uri="{0D108BD9-81ED-4DB2-BD59-A6C34878D82A}">
                    <a16:rowId xmlns:a16="http://schemas.microsoft.com/office/drawing/2014/main" val="10000"/>
                  </a:ext>
                </a:extLst>
              </a:tr>
              <a:tr h="515320">
                <a:tc>
                  <a:txBody>
                    <a:bodyPr/>
                    <a:lstStyle/>
                    <a:p>
                      <a:r>
                        <a:rPr lang="ja-JP" altLang="en-US" sz="1800" dirty="0"/>
                        <a:t>電子部品数</a:t>
                      </a:r>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r>
                        <a:rPr lang="en-US" altLang="ja-JP" sz="1800" dirty="0"/>
                        <a:t>11</a:t>
                      </a:r>
                      <a:r>
                        <a:rPr lang="ja-JP" altLang="en-US" sz="1800" dirty="0"/>
                        <a:t>点（はんだづけ箇所：</a:t>
                      </a:r>
                      <a:r>
                        <a:rPr lang="en-US" altLang="ja-JP" sz="1800" dirty="0"/>
                        <a:t>27</a:t>
                      </a:r>
                      <a:r>
                        <a:rPr lang="ja-JP" altLang="en-US" sz="1800" dirty="0"/>
                        <a:t>か所）</a:t>
                      </a:r>
                      <a:endParaRPr kumimoji="1" lang="ja-JP" altLang="en-US" sz="1800" dirty="0"/>
                    </a:p>
                    <a:p>
                      <a:endParaRPr kumimoji="1" lang="ja-JP" altLang="en-US"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10001"/>
                  </a:ext>
                </a:extLst>
              </a:tr>
              <a:tr h="626717">
                <a:tc>
                  <a:txBody>
                    <a:bodyPr/>
                    <a:lstStyle/>
                    <a:p>
                      <a:r>
                        <a:rPr lang="ja-JP" altLang="en-US" sz="1800" dirty="0"/>
                        <a:t>メカ</a:t>
                      </a:r>
                      <a:r>
                        <a:rPr lang="ja-JP" altLang="en-US" sz="1800" dirty="0" err="1"/>
                        <a:t>部部</a:t>
                      </a:r>
                      <a:r>
                        <a:rPr lang="ja-JP" altLang="en-US" sz="1800" dirty="0"/>
                        <a:t>品数</a:t>
                      </a:r>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r>
                        <a:rPr kumimoji="1" lang="ja-JP" altLang="en-US" dirty="0"/>
                        <a:t>５</a:t>
                      </a:r>
                      <a:r>
                        <a:rPr kumimoji="1" lang="en-US" altLang="ja-JP" dirty="0"/>
                        <a:t>4</a:t>
                      </a:r>
                      <a:r>
                        <a:rPr kumimoji="1" lang="ja-JP" altLang="en-US" dirty="0"/>
                        <a:t>点</a:t>
                      </a:r>
                      <a:endParaRPr kumimoji="1" lang="ja-JP" altLang="en-US"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10002"/>
                  </a:ext>
                </a:extLst>
              </a:tr>
            </a:tbl>
          </a:graphicData>
        </a:graphic>
      </p:graphicFrame>
      <p:sp>
        <p:nvSpPr>
          <p:cNvPr id="6" name="スライド番号プレースホルダー 5">
            <a:extLst>
              <a:ext uri="{FF2B5EF4-FFF2-40B4-BE49-F238E27FC236}">
                <a16:creationId xmlns:a16="http://schemas.microsoft.com/office/drawing/2014/main" id="{DF49D230-B530-464B-A984-4296CF595AB0}"/>
              </a:ext>
            </a:extLst>
          </p:cNvPr>
          <p:cNvSpPr>
            <a:spLocks noGrp="1"/>
          </p:cNvSpPr>
          <p:nvPr>
            <p:ph type="sldNum" sz="quarter" idx="12"/>
          </p:nvPr>
        </p:nvSpPr>
        <p:spPr/>
        <p:txBody>
          <a:bodyPr/>
          <a:lstStyle/>
          <a:p>
            <a:fld id="{8B4C719E-7852-4BEC-83AA-157AE4C29AF4}" type="slidenum">
              <a:rPr kumimoji="1" lang="ja-JP" altLang="en-US" smtClean="0"/>
              <a:t>1</a:t>
            </a:fld>
            <a:endParaRPr kumimoji="1" lang="ja-JP" altLang="en-US"/>
          </a:p>
        </p:txBody>
      </p:sp>
    </p:spTree>
    <p:extLst>
      <p:ext uri="{BB962C8B-B14F-4D97-AF65-F5344CB8AC3E}">
        <p14:creationId xmlns:p14="http://schemas.microsoft.com/office/powerpoint/2010/main" val="6780676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CE4C80-95F5-4B0E-90D9-4ED97E1C9F16}"/>
              </a:ext>
            </a:extLst>
          </p:cNvPr>
          <p:cNvSpPr>
            <a:spLocks noGrp="1"/>
          </p:cNvSpPr>
          <p:nvPr>
            <p:ph type="title"/>
          </p:nvPr>
        </p:nvSpPr>
        <p:spPr/>
        <p:txBody>
          <a:bodyPr/>
          <a:lstStyle/>
          <a:p>
            <a:r>
              <a:rPr kumimoji="1" lang="ja-JP" altLang="en-US" dirty="0"/>
              <a:t>はんだづけ　</a:t>
            </a:r>
            <a:r>
              <a:rPr kumimoji="1" lang="en-US" altLang="ja-JP" dirty="0"/>
              <a:t>(</a:t>
            </a:r>
            <a:r>
              <a:rPr kumimoji="1" lang="ja-JP" altLang="en-US" dirty="0"/>
              <a:t>電気回路の組み立て</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id="{04D214A6-9323-4B81-A0B5-64567BDE61B2}"/>
              </a:ext>
            </a:extLst>
          </p:cNvPr>
          <p:cNvSpPr>
            <a:spLocks noGrp="1"/>
          </p:cNvSpPr>
          <p:nvPr>
            <p:ph type="sldNum" sz="quarter" idx="12"/>
          </p:nvPr>
        </p:nvSpPr>
        <p:spPr/>
        <p:txBody>
          <a:bodyPr/>
          <a:lstStyle/>
          <a:p>
            <a:fld id="{8B4C719E-7852-4BEC-83AA-157AE4C29AF4}" type="slidenum">
              <a:rPr kumimoji="1" lang="ja-JP" altLang="en-US" smtClean="0"/>
              <a:t>19</a:t>
            </a:fld>
            <a:endParaRPr kumimoji="1" lang="ja-JP" altLang="en-US"/>
          </a:p>
        </p:txBody>
      </p:sp>
      <p:pic>
        <p:nvPicPr>
          <p:cNvPr id="5" name="コンテンツ プレースホルダー 4">
            <a:extLst>
              <a:ext uri="{FF2B5EF4-FFF2-40B4-BE49-F238E27FC236}">
                <a16:creationId xmlns:a16="http://schemas.microsoft.com/office/drawing/2014/main" id="{371D61C5-BC86-44B1-8809-CA4EA9CD5656}"/>
              </a:ext>
            </a:extLst>
          </p:cNvPr>
          <p:cNvPicPr>
            <a:picLocks noGrp="1" noChangeAspect="1"/>
          </p:cNvPicPr>
          <p:nvPr>
            <p:ph idx="1"/>
          </p:nvPr>
        </p:nvPicPr>
        <p:blipFill>
          <a:blip r:embed="rId2"/>
          <a:stretch>
            <a:fillRect/>
          </a:stretch>
        </p:blipFill>
        <p:spPr>
          <a:xfrm>
            <a:off x="4374530" y="1552575"/>
            <a:ext cx="3442939" cy="4351338"/>
          </a:xfrm>
          <a:prstGeom prst="rect">
            <a:avLst/>
          </a:prstGeom>
        </p:spPr>
      </p:pic>
      <p:sp>
        <p:nvSpPr>
          <p:cNvPr id="57" name="四角形: 角を丸くする 56">
            <a:extLst>
              <a:ext uri="{FF2B5EF4-FFF2-40B4-BE49-F238E27FC236}">
                <a16:creationId xmlns:a16="http://schemas.microsoft.com/office/drawing/2014/main" id="{A07D7008-9842-4128-8B77-BFC44E2687BF}"/>
              </a:ext>
            </a:extLst>
          </p:cNvPr>
          <p:cNvSpPr/>
          <p:nvPr/>
        </p:nvSpPr>
        <p:spPr>
          <a:xfrm>
            <a:off x="838200" y="1415746"/>
            <a:ext cx="3258041" cy="4797767"/>
          </a:xfrm>
          <a:prstGeom prst="roundRect">
            <a:avLst>
              <a:gd name="adj" fmla="val 7199"/>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a:extLst>
              <a:ext uri="{FF2B5EF4-FFF2-40B4-BE49-F238E27FC236}">
                <a16:creationId xmlns:a16="http://schemas.microsoft.com/office/drawing/2014/main" id="{4BAA85A4-965C-423B-9086-CDDE34794C39}"/>
              </a:ext>
            </a:extLst>
          </p:cNvPr>
          <p:cNvSpPr/>
          <p:nvPr/>
        </p:nvSpPr>
        <p:spPr>
          <a:xfrm>
            <a:off x="8202257" y="1474928"/>
            <a:ext cx="3159988" cy="1316721"/>
          </a:xfrm>
          <a:prstGeom prst="rect">
            <a:avLst/>
          </a:prstGeom>
          <a:ln w="28575">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59" name="コンテンツ プレースホルダー 2">
            <a:extLst>
              <a:ext uri="{FF2B5EF4-FFF2-40B4-BE49-F238E27FC236}">
                <a16:creationId xmlns:a16="http://schemas.microsoft.com/office/drawing/2014/main" id="{10BAFB91-0BB0-4FB6-8A95-3FFB7472825A}"/>
              </a:ext>
            </a:extLst>
          </p:cNvPr>
          <p:cNvSpPr txBox="1">
            <a:spLocks/>
          </p:cNvSpPr>
          <p:nvPr/>
        </p:nvSpPr>
        <p:spPr>
          <a:xfrm>
            <a:off x="8217902" y="1543327"/>
            <a:ext cx="2386120" cy="34086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⑧電池ボックスの配線</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コンテンツ プレースホルダー 2">
            <a:extLst>
              <a:ext uri="{FF2B5EF4-FFF2-40B4-BE49-F238E27FC236}">
                <a16:creationId xmlns:a16="http://schemas.microsoft.com/office/drawing/2014/main" id="{36B4C1AC-F268-4D9A-8F09-9447A7D8FE63}"/>
              </a:ext>
            </a:extLst>
          </p:cNvPr>
          <p:cNvSpPr txBox="1">
            <a:spLocks/>
          </p:cNvSpPr>
          <p:nvPr/>
        </p:nvSpPr>
        <p:spPr>
          <a:xfrm>
            <a:off x="8564892" y="1929608"/>
            <a:ext cx="2386121" cy="58882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赤い</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コード・・・基板の「</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lang="ja-JP" altLang="en-US" sz="1400" b="1" dirty="0">
                <a:latin typeface="Meiryo UI" panose="020B0604030504040204" pitchFamily="50" charset="-128"/>
                <a:ea typeface="Meiryo UI" panose="020B0604030504040204" pitchFamily="50" charset="-128"/>
                <a:cs typeface="Meiryo UI" panose="020B0604030504040204" pitchFamily="50" charset="-128"/>
              </a:rPr>
              <a:t>黒い</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コード・・・基板の「</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ー</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a:t>
            </a:r>
          </a:p>
        </p:txBody>
      </p:sp>
      <p:grpSp>
        <p:nvGrpSpPr>
          <p:cNvPr id="61" name="グループ化 60">
            <a:extLst>
              <a:ext uri="{FF2B5EF4-FFF2-40B4-BE49-F238E27FC236}">
                <a16:creationId xmlns:a16="http://schemas.microsoft.com/office/drawing/2014/main" id="{C92312CB-FE03-4CF7-AEAF-8B87FECB5C66}"/>
              </a:ext>
            </a:extLst>
          </p:cNvPr>
          <p:cNvGrpSpPr/>
          <p:nvPr/>
        </p:nvGrpSpPr>
        <p:grpSpPr>
          <a:xfrm rot="248547">
            <a:off x="5647334" y="2363620"/>
            <a:ext cx="2550559" cy="1562356"/>
            <a:chOff x="5636030" y="2263140"/>
            <a:chExt cx="2550559" cy="1562356"/>
          </a:xfrm>
        </p:grpSpPr>
        <p:grpSp>
          <p:nvGrpSpPr>
            <p:cNvPr id="62" name="グループ化 61">
              <a:extLst>
                <a:ext uri="{FF2B5EF4-FFF2-40B4-BE49-F238E27FC236}">
                  <a16:creationId xmlns:a16="http://schemas.microsoft.com/office/drawing/2014/main" id="{30A30C0E-B2A7-4E61-BEB5-D15DD430E0E8}"/>
                </a:ext>
              </a:extLst>
            </p:cNvPr>
            <p:cNvGrpSpPr/>
            <p:nvPr/>
          </p:nvGrpSpPr>
          <p:grpSpPr>
            <a:xfrm>
              <a:off x="5636836" y="2263140"/>
              <a:ext cx="926000" cy="710617"/>
              <a:chOff x="5636836" y="2263140"/>
              <a:chExt cx="926000" cy="710617"/>
            </a:xfrm>
          </p:grpSpPr>
          <p:cxnSp>
            <p:nvCxnSpPr>
              <p:cNvPr id="65" name="直線コネクタ 64">
                <a:extLst>
                  <a:ext uri="{FF2B5EF4-FFF2-40B4-BE49-F238E27FC236}">
                    <a16:creationId xmlns:a16="http://schemas.microsoft.com/office/drawing/2014/main" id="{22A88898-A988-4FB7-AFAD-CC8740F557E9}"/>
                  </a:ext>
                </a:extLst>
              </p:cNvPr>
              <p:cNvCxnSpPr/>
              <p:nvPr/>
            </p:nvCxnSpPr>
            <p:spPr>
              <a:xfrm>
                <a:off x="5636836" y="2482371"/>
                <a:ext cx="0" cy="491386"/>
              </a:xfrm>
              <a:prstGeom prst="line">
                <a:avLst/>
              </a:prstGeom>
              <a:ln w="952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直線コネクタ 65">
                <a:extLst>
                  <a:ext uri="{FF2B5EF4-FFF2-40B4-BE49-F238E27FC236}">
                    <a16:creationId xmlns:a16="http://schemas.microsoft.com/office/drawing/2014/main" id="{8C403C69-6653-4014-A1A9-5124347EE901}"/>
                  </a:ext>
                </a:extLst>
              </p:cNvPr>
              <p:cNvCxnSpPr>
                <a:cxnSpLocks/>
              </p:cNvCxnSpPr>
              <p:nvPr/>
            </p:nvCxnSpPr>
            <p:spPr>
              <a:xfrm flipV="1">
                <a:off x="5636836" y="2358038"/>
                <a:ext cx="0" cy="124333"/>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7" name="直線コネクタ 66">
                <a:extLst>
                  <a:ext uri="{FF2B5EF4-FFF2-40B4-BE49-F238E27FC236}">
                    <a16:creationId xmlns:a16="http://schemas.microsoft.com/office/drawing/2014/main" id="{4484E85B-1FF0-497B-855E-225131B6F404}"/>
                  </a:ext>
                </a:extLst>
              </p:cNvPr>
              <p:cNvCxnSpPr>
                <a:cxnSpLocks/>
              </p:cNvCxnSpPr>
              <p:nvPr/>
            </p:nvCxnSpPr>
            <p:spPr>
              <a:xfrm flipV="1">
                <a:off x="6471141" y="2263140"/>
                <a:ext cx="0" cy="133964"/>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8B95FDA5-72AB-40B3-A35F-861094DB04F7}"/>
                  </a:ext>
                </a:extLst>
              </p:cNvPr>
              <p:cNvCxnSpPr>
                <a:cxnSpLocks/>
                <a:endCxn id="63" idx="0"/>
              </p:cNvCxnSpPr>
              <p:nvPr/>
            </p:nvCxnSpPr>
            <p:spPr>
              <a:xfrm>
                <a:off x="6471141" y="2390570"/>
                <a:ext cx="91695" cy="558495"/>
              </a:xfrm>
              <a:prstGeom prst="line">
                <a:avLst/>
              </a:prstGeom>
              <a:ln w="952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フリーフォーム: 図形 62">
              <a:extLst>
                <a:ext uri="{FF2B5EF4-FFF2-40B4-BE49-F238E27FC236}">
                  <a16:creationId xmlns:a16="http://schemas.microsoft.com/office/drawing/2014/main" id="{4D3AE056-441B-4420-B7E8-CF77005E5791}"/>
                </a:ext>
              </a:extLst>
            </p:cNvPr>
            <p:cNvSpPr/>
            <p:nvPr/>
          </p:nvSpPr>
          <p:spPr>
            <a:xfrm>
              <a:off x="6562836" y="2724694"/>
              <a:ext cx="1623753" cy="734217"/>
            </a:xfrm>
            <a:custGeom>
              <a:avLst/>
              <a:gdLst>
                <a:gd name="connsiteX0" fmla="*/ 0 w 1601585"/>
                <a:gd name="connsiteY0" fmla="*/ 52572 h 573502"/>
                <a:gd name="connsiteX1" fmla="*/ 343593 w 1601585"/>
                <a:gd name="connsiteY1" fmla="*/ 507001 h 573502"/>
                <a:gd name="connsiteX2" fmla="*/ 958734 w 1601585"/>
                <a:gd name="connsiteY2" fmla="*/ 446041 h 573502"/>
                <a:gd name="connsiteX3" fmla="*/ 1407622 w 1601585"/>
                <a:gd name="connsiteY3" fmla="*/ 2695 h 573502"/>
                <a:gd name="connsiteX4" fmla="*/ 1584960 w 1601585"/>
                <a:gd name="connsiteY4" fmla="*/ 268702 h 573502"/>
                <a:gd name="connsiteX5" fmla="*/ 1557251 w 1601585"/>
                <a:gd name="connsiteY5" fmla="*/ 446041 h 573502"/>
                <a:gd name="connsiteX6" fmla="*/ 1601585 w 1601585"/>
                <a:gd name="connsiteY6" fmla="*/ 573502 h 573502"/>
                <a:gd name="connsiteX0" fmla="*/ 0 w 1601585"/>
                <a:gd name="connsiteY0" fmla="*/ 50303 h 571233"/>
                <a:gd name="connsiteX1" fmla="*/ 343593 w 1601585"/>
                <a:gd name="connsiteY1" fmla="*/ 504732 h 571233"/>
                <a:gd name="connsiteX2" fmla="*/ 958734 w 1601585"/>
                <a:gd name="connsiteY2" fmla="*/ 443772 h 571233"/>
                <a:gd name="connsiteX3" fmla="*/ 1407622 w 1601585"/>
                <a:gd name="connsiteY3" fmla="*/ 426 h 571233"/>
                <a:gd name="connsiteX4" fmla="*/ 1584960 w 1601585"/>
                <a:gd name="connsiteY4" fmla="*/ 266433 h 571233"/>
                <a:gd name="connsiteX5" fmla="*/ 1557251 w 1601585"/>
                <a:gd name="connsiteY5" fmla="*/ 443772 h 571233"/>
                <a:gd name="connsiteX6" fmla="*/ 1601585 w 1601585"/>
                <a:gd name="connsiteY6" fmla="*/ 571233 h 571233"/>
                <a:gd name="connsiteX0" fmla="*/ 0 w 1601585"/>
                <a:gd name="connsiteY0" fmla="*/ 50303 h 571233"/>
                <a:gd name="connsiteX1" fmla="*/ 343593 w 1601585"/>
                <a:gd name="connsiteY1" fmla="*/ 504732 h 571233"/>
                <a:gd name="connsiteX2" fmla="*/ 958734 w 1601585"/>
                <a:gd name="connsiteY2" fmla="*/ 443772 h 571233"/>
                <a:gd name="connsiteX3" fmla="*/ 1407622 w 1601585"/>
                <a:gd name="connsiteY3" fmla="*/ 426 h 571233"/>
                <a:gd name="connsiteX4" fmla="*/ 1584960 w 1601585"/>
                <a:gd name="connsiteY4" fmla="*/ 266433 h 571233"/>
                <a:gd name="connsiteX5" fmla="*/ 1557251 w 1601585"/>
                <a:gd name="connsiteY5" fmla="*/ 443772 h 571233"/>
                <a:gd name="connsiteX6" fmla="*/ 1601585 w 1601585"/>
                <a:gd name="connsiteY6" fmla="*/ 571233 h 571233"/>
                <a:gd name="connsiteX0" fmla="*/ 0 w 1601585"/>
                <a:gd name="connsiteY0" fmla="*/ 50303 h 571233"/>
                <a:gd name="connsiteX1" fmla="*/ 343593 w 1601585"/>
                <a:gd name="connsiteY1" fmla="*/ 504732 h 571233"/>
                <a:gd name="connsiteX2" fmla="*/ 958734 w 1601585"/>
                <a:gd name="connsiteY2" fmla="*/ 443772 h 571233"/>
                <a:gd name="connsiteX3" fmla="*/ 1407622 w 1601585"/>
                <a:gd name="connsiteY3" fmla="*/ 426 h 571233"/>
                <a:gd name="connsiteX4" fmla="*/ 1584960 w 1601585"/>
                <a:gd name="connsiteY4" fmla="*/ 266433 h 571233"/>
                <a:gd name="connsiteX5" fmla="*/ 1557251 w 1601585"/>
                <a:gd name="connsiteY5" fmla="*/ 443772 h 571233"/>
                <a:gd name="connsiteX6" fmla="*/ 1601585 w 1601585"/>
                <a:gd name="connsiteY6" fmla="*/ 571233 h 571233"/>
                <a:gd name="connsiteX0" fmla="*/ 0 w 1601585"/>
                <a:gd name="connsiteY0" fmla="*/ 50428 h 571358"/>
                <a:gd name="connsiteX1" fmla="*/ 343593 w 1601585"/>
                <a:gd name="connsiteY1" fmla="*/ 504857 h 571358"/>
                <a:gd name="connsiteX2" fmla="*/ 958734 w 1601585"/>
                <a:gd name="connsiteY2" fmla="*/ 443897 h 571358"/>
                <a:gd name="connsiteX3" fmla="*/ 1407622 w 1601585"/>
                <a:gd name="connsiteY3" fmla="*/ 551 h 571358"/>
                <a:gd name="connsiteX4" fmla="*/ 1584960 w 1601585"/>
                <a:gd name="connsiteY4" fmla="*/ 266558 h 571358"/>
                <a:gd name="connsiteX5" fmla="*/ 1557251 w 1601585"/>
                <a:gd name="connsiteY5" fmla="*/ 443897 h 571358"/>
                <a:gd name="connsiteX6" fmla="*/ 1601585 w 1601585"/>
                <a:gd name="connsiteY6" fmla="*/ 571358 h 571358"/>
                <a:gd name="connsiteX0" fmla="*/ 0 w 1601585"/>
                <a:gd name="connsiteY0" fmla="*/ 50306 h 571236"/>
                <a:gd name="connsiteX1" fmla="*/ 188422 w 1601585"/>
                <a:gd name="connsiteY1" fmla="*/ 515818 h 571236"/>
                <a:gd name="connsiteX2" fmla="*/ 958734 w 1601585"/>
                <a:gd name="connsiteY2" fmla="*/ 443775 h 571236"/>
                <a:gd name="connsiteX3" fmla="*/ 1407622 w 1601585"/>
                <a:gd name="connsiteY3" fmla="*/ 429 h 571236"/>
                <a:gd name="connsiteX4" fmla="*/ 1584960 w 1601585"/>
                <a:gd name="connsiteY4" fmla="*/ 266436 h 571236"/>
                <a:gd name="connsiteX5" fmla="*/ 1557251 w 1601585"/>
                <a:gd name="connsiteY5" fmla="*/ 443775 h 571236"/>
                <a:gd name="connsiteX6" fmla="*/ 1601585 w 1601585"/>
                <a:gd name="connsiteY6" fmla="*/ 571236 h 571236"/>
                <a:gd name="connsiteX0" fmla="*/ 0 w 1601585"/>
                <a:gd name="connsiteY0" fmla="*/ 50306 h 571236"/>
                <a:gd name="connsiteX1" fmla="*/ 188422 w 1601585"/>
                <a:gd name="connsiteY1" fmla="*/ 515818 h 571236"/>
                <a:gd name="connsiteX2" fmla="*/ 958734 w 1601585"/>
                <a:gd name="connsiteY2" fmla="*/ 443775 h 571236"/>
                <a:gd name="connsiteX3" fmla="*/ 1407622 w 1601585"/>
                <a:gd name="connsiteY3" fmla="*/ 429 h 571236"/>
                <a:gd name="connsiteX4" fmla="*/ 1584960 w 1601585"/>
                <a:gd name="connsiteY4" fmla="*/ 266436 h 571236"/>
                <a:gd name="connsiteX5" fmla="*/ 1557251 w 1601585"/>
                <a:gd name="connsiteY5" fmla="*/ 443775 h 571236"/>
                <a:gd name="connsiteX6" fmla="*/ 1601585 w 1601585"/>
                <a:gd name="connsiteY6" fmla="*/ 571236 h 571236"/>
                <a:gd name="connsiteX0" fmla="*/ 0 w 1601585"/>
                <a:gd name="connsiteY0" fmla="*/ 205367 h 726297"/>
                <a:gd name="connsiteX1" fmla="*/ 188422 w 1601585"/>
                <a:gd name="connsiteY1" fmla="*/ 670879 h 726297"/>
                <a:gd name="connsiteX2" fmla="*/ 958734 w 1601585"/>
                <a:gd name="connsiteY2" fmla="*/ 598836 h 726297"/>
                <a:gd name="connsiteX3" fmla="*/ 1296785 w 1601585"/>
                <a:gd name="connsiteY3" fmla="*/ 319 h 726297"/>
                <a:gd name="connsiteX4" fmla="*/ 1584960 w 1601585"/>
                <a:gd name="connsiteY4" fmla="*/ 421497 h 726297"/>
                <a:gd name="connsiteX5" fmla="*/ 1557251 w 1601585"/>
                <a:gd name="connsiteY5" fmla="*/ 598836 h 726297"/>
                <a:gd name="connsiteX6" fmla="*/ 1601585 w 1601585"/>
                <a:gd name="connsiteY6" fmla="*/ 726297 h 726297"/>
                <a:gd name="connsiteX0" fmla="*/ 0 w 1601585"/>
                <a:gd name="connsiteY0" fmla="*/ 215151 h 736081"/>
                <a:gd name="connsiteX1" fmla="*/ 188422 w 1601585"/>
                <a:gd name="connsiteY1" fmla="*/ 680663 h 736081"/>
                <a:gd name="connsiteX2" fmla="*/ 958734 w 1601585"/>
                <a:gd name="connsiteY2" fmla="*/ 608620 h 736081"/>
                <a:gd name="connsiteX3" fmla="*/ 1296785 w 1601585"/>
                <a:gd name="connsiteY3" fmla="*/ 10103 h 736081"/>
                <a:gd name="connsiteX4" fmla="*/ 1518458 w 1601585"/>
                <a:gd name="connsiteY4" fmla="*/ 259484 h 736081"/>
                <a:gd name="connsiteX5" fmla="*/ 1557251 w 1601585"/>
                <a:gd name="connsiteY5" fmla="*/ 608620 h 736081"/>
                <a:gd name="connsiteX6" fmla="*/ 1601585 w 1601585"/>
                <a:gd name="connsiteY6" fmla="*/ 736081 h 736081"/>
                <a:gd name="connsiteX0" fmla="*/ 0 w 1601585"/>
                <a:gd name="connsiteY0" fmla="*/ 219097 h 740027"/>
                <a:gd name="connsiteX1" fmla="*/ 188422 w 1601585"/>
                <a:gd name="connsiteY1" fmla="*/ 684609 h 740027"/>
                <a:gd name="connsiteX2" fmla="*/ 958734 w 1601585"/>
                <a:gd name="connsiteY2" fmla="*/ 612566 h 740027"/>
                <a:gd name="connsiteX3" fmla="*/ 1296785 w 1601585"/>
                <a:gd name="connsiteY3" fmla="*/ 14049 h 740027"/>
                <a:gd name="connsiteX4" fmla="*/ 1518458 w 1601585"/>
                <a:gd name="connsiteY4" fmla="*/ 263430 h 740027"/>
                <a:gd name="connsiteX5" fmla="*/ 1557251 w 1601585"/>
                <a:gd name="connsiteY5" fmla="*/ 612566 h 740027"/>
                <a:gd name="connsiteX6" fmla="*/ 1601585 w 1601585"/>
                <a:gd name="connsiteY6" fmla="*/ 740027 h 740027"/>
                <a:gd name="connsiteX0" fmla="*/ 0 w 1601585"/>
                <a:gd name="connsiteY0" fmla="*/ 229148 h 750078"/>
                <a:gd name="connsiteX1" fmla="*/ 188422 w 1601585"/>
                <a:gd name="connsiteY1" fmla="*/ 694660 h 750078"/>
                <a:gd name="connsiteX2" fmla="*/ 958734 w 1601585"/>
                <a:gd name="connsiteY2" fmla="*/ 622617 h 750078"/>
                <a:gd name="connsiteX3" fmla="*/ 1296785 w 1601585"/>
                <a:gd name="connsiteY3" fmla="*/ 24100 h 750078"/>
                <a:gd name="connsiteX4" fmla="*/ 1518458 w 1601585"/>
                <a:gd name="connsiteY4" fmla="*/ 273481 h 750078"/>
                <a:gd name="connsiteX5" fmla="*/ 1557251 w 1601585"/>
                <a:gd name="connsiteY5" fmla="*/ 622617 h 750078"/>
                <a:gd name="connsiteX6" fmla="*/ 1601585 w 1601585"/>
                <a:gd name="connsiteY6" fmla="*/ 750078 h 750078"/>
                <a:gd name="connsiteX0" fmla="*/ 0 w 1601585"/>
                <a:gd name="connsiteY0" fmla="*/ 213632 h 734562"/>
                <a:gd name="connsiteX1" fmla="*/ 188422 w 1601585"/>
                <a:gd name="connsiteY1" fmla="*/ 679144 h 734562"/>
                <a:gd name="connsiteX2" fmla="*/ 958734 w 1601585"/>
                <a:gd name="connsiteY2" fmla="*/ 607101 h 734562"/>
                <a:gd name="connsiteX3" fmla="*/ 1296785 w 1601585"/>
                <a:gd name="connsiteY3" fmla="*/ 8584 h 734562"/>
                <a:gd name="connsiteX4" fmla="*/ 1518458 w 1601585"/>
                <a:gd name="connsiteY4" fmla="*/ 257965 h 734562"/>
                <a:gd name="connsiteX5" fmla="*/ 1557251 w 1601585"/>
                <a:gd name="connsiteY5" fmla="*/ 607101 h 734562"/>
                <a:gd name="connsiteX6" fmla="*/ 1601585 w 1601585"/>
                <a:gd name="connsiteY6" fmla="*/ 734562 h 734562"/>
                <a:gd name="connsiteX0" fmla="*/ 0 w 1623753"/>
                <a:gd name="connsiteY0" fmla="*/ 213632 h 723478"/>
                <a:gd name="connsiteX1" fmla="*/ 188422 w 1623753"/>
                <a:gd name="connsiteY1" fmla="*/ 679144 h 723478"/>
                <a:gd name="connsiteX2" fmla="*/ 958734 w 1623753"/>
                <a:gd name="connsiteY2" fmla="*/ 607101 h 723478"/>
                <a:gd name="connsiteX3" fmla="*/ 1296785 w 1623753"/>
                <a:gd name="connsiteY3" fmla="*/ 8584 h 723478"/>
                <a:gd name="connsiteX4" fmla="*/ 1518458 w 1623753"/>
                <a:gd name="connsiteY4" fmla="*/ 257965 h 723478"/>
                <a:gd name="connsiteX5" fmla="*/ 1557251 w 1623753"/>
                <a:gd name="connsiteY5" fmla="*/ 607101 h 723478"/>
                <a:gd name="connsiteX6" fmla="*/ 1623753 w 1623753"/>
                <a:gd name="connsiteY6" fmla="*/ 723478 h 723478"/>
                <a:gd name="connsiteX0" fmla="*/ 0 w 1623753"/>
                <a:gd name="connsiteY0" fmla="*/ 210802 h 720648"/>
                <a:gd name="connsiteX1" fmla="*/ 188422 w 1623753"/>
                <a:gd name="connsiteY1" fmla="*/ 676314 h 720648"/>
                <a:gd name="connsiteX2" fmla="*/ 958734 w 1623753"/>
                <a:gd name="connsiteY2" fmla="*/ 604271 h 720648"/>
                <a:gd name="connsiteX3" fmla="*/ 1296785 w 1623753"/>
                <a:gd name="connsiteY3" fmla="*/ 5754 h 720648"/>
                <a:gd name="connsiteX4" fmla="*/ 1518458 w 1623753"/>
                <a:gd name="connsiteY4" fmla="*/ 255135 h 720648"/>
                <a:gd name="connsiteX5" fmla="*/ 1562793 w 1623753"/>
                <a:gd name="connsiteY5" fmla="*/ 587645 h 720648"/>
                <a:gd name="connsiteX6" fmla="*/ 1623753 w 1623753"/>
                <a:gd name="connsiteY6" fmla="*/ 720648 h 720648"/>
                <a:gd name="connsiteX0" fmla="*/ 0 w 1623753"/>
                <a:gd name="connsiteY0" fmla="*/ 223392 h 733238"/>
                <a:gd name="connsiteX1" fmla="*/ 188422 w 1623753"/>
                <a:gd name="connsiteY1" fmla="*/ 688904 h 733238"/>
                <a:gd name="connsiteX2" fmla="*/ 958734 w 1623753"/>
                <a:gd name="connsiteY2" fmla="*/ 616861 h 733238"/>
                <a:gd name="connsiteX3" fmla="*/ 1296785 w 1623753"/>
                <a:gd name="connsiteY3" fmla="*/ 18344 h 733238"/>
                <a:gd name="connsiteX4" fmla="*/ 1518458 w 1623753"/>
                <a:gd name="connsiteY4" fmla="*/ 267725 h 733238"/>
                <a:gd name="connsiteX5" fmla="*/ 1562793 w 1623753"/>
                <a:gd name="connsiteY5" fmla="*/ 600235 h 733238"/>
                <a:gd name="connsiteX6" fmla="*/ 1623753 w 1623753"/>
                <a:gd name="connsiteY6" fmla="*/ 733238 h 733238"/>
                <a:gd name="connsiteX0" fmla="*/ 0 w 1623753"/>
                <a:gd name="connsiteY0" fmla="*/ 224371 h 734217"/>
                <a:gd name="connsiteX1" fmla="*/ 188422 w 1623753"/>
                <a:gd name="connsiteY1" fmla="*/ 689883 h 734217"/>
                <a:gd name="connsiteX2" fmla="*/ 958734 w 1623753"/>
                <a:gd name="connsiteY2" fmla="*/ 617840 h 734217"/>
                <a:gd name="connsiteX3" fmla="*/ 1296785 w 1623753"/>
                <a:gd name="connsiteY3" fmla="*/ 19323 h 734217"/>
                <a:gd name="connsiteX4" fmla="*/ 1518458 w 1623753"/>
                <a:gd name="connsiteY4" fmla="*/ 268704 h 734217"/>
                <a:gd name="connsiteX5" fmla="*/ 1562793 w 1623753"/>
                <a:gd name="connsiteY5" fmla="*/ 601214 h 734217"/>
                <a:gd name="connsiteX6" fmla="*/ 1623753 w 1623753"/>
                <a:gd name="connsiteY6" fmla="*/ 734217 h 734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3753" h="734217">
                  <a:moveTo>
                    <a:pt x="0" y="224371"/>
                  </a:moveTo>
                  <a:cubicBezTo>
                    <a:pt x="25400" y="446505"/>
                    <a:pt x="28633" y="624305"/>
                    <a:pt x="188422" y="689883"/>
                  </a:cubicBezTo>
                  <a:cubicBezTo>
                    <a:pt x="348211" y="755461"/>
                    <a:pt x="774007" y="729600"/>
                    <a:pt x="958734" y="617840"/>
                  </a:cubicBezTo>
                  <a:cubicBezTo>
                    <a:pt x="1143461" y="506080"/>
                    <a:pt x="1114829" y="105221"/>
                    <a:pt x="1296785" y="19323"/>
                  </a:cubicBezTo>
                  <a:cubicBezTo>
                    <a:pt x="1478741" y="-66575"/>
                    <a:pt x="1507374" y="155096"/>
                    <a:pt x="1518458" y="268704"/>
                  </a:cubicBezTo>
                  <a:cubicBezTo>
                    <a:pt x="1529542" y="382312"/>
                    <a:pt x="1560022" y="478371"/>
                    <a:pt x="1562793" y="601214"/>
                  </a:cubicBezTo>
                  <a:cubicBezTo>
                    <a:pt x="1565564" y="652014"/>
                    <a:pt x="1602971" y="695886"/>
                    <a:pt x="1623753" y="734217"/>
                  </a:cubicBezTo>
                </a:path>
              </a:pathLst>
            </a:custGeom>
            <a:noFill/>
            <a:ln w="952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図形 63">
              <a:extLst>
                <a:ext uri="{FF2B5EF4-FFF2-40B4-BE49-F238E27FC236}">
                  <a16:creationId xmlns:a16="http://schemas.microsoft.com/office/drawing/2014/main" id="{E4668C0C-76CD-4E7A-B7E2-8F00DF73BE26}"/>
                </a:ext>
              </a:extLst>
            </p:cNvPr>
            <p:cNvSpPr/>
            <p:nvPr/>
          </p:nvSpPr>
          <p:spPr>
            <a:xfrm>
              <a:off x="5636030" y="2946433"/>
              <a:ext cx="2460566" cy="879063"/>
            </a:xfrm>
            <a:custGeom>
              <a:avLst/>
              <a:gdLst>
                <a:gd name="connsiteX0" fmla="*/ 0 w 1601585"/>
                <a:gd name="connsiteY0" fmla="*/ 52572 h 573502"/>
                <a:gd name="connsiteX1" fmla="*/ 343593 w 1601585"/>
                <a:gd name="connsiteY1" fmla="*/ 507001 h 573502"/>
                <a:gd name="connsiteX2" fmla="*/ 958734 w 1601585"/>
                <a:gd name="connsiteY2" fmla="*/ 446041 h 573502"/>
                <a:gd name="connsiteX3" fmla="*/ 1407622 w 1601585"/>
                <a:gd name="connsiteY3" fmla="*/ 2695 h 573502"/>
                <a:gd name="connsiteX4" fmla="*/ 1584960 w 1601585"/>
                <a:gd name="connsiteY4" fmla="*/ 268702 h 573502"/>
                <a:gd name="connsiteX5" fmla="*/ 1557251 w 1601585"/>
                <a:gd name="connsiteY5" fmla="*/ 446041 h 573502"/>
                <a:gd name="connsiteX6" fmla="*/ 1601585 w 1601585"/>
                <a:gd name="connsiteY6" fmla="*/ 573502 h 573502"/>
                <a:gd name="connsiteX0" fmla="*/ 0 w 1601585"/>
                <a:gd name="connsiteY0" fmla="*/ 50303 h 571233"/>
                <a:gd name="connsiteX1" fmla="*/ 343593 w 1601585"/>
                <a:gd name="connsiteY1" fmla="*/ 504732 h 571233"/>
                <a:gd name="connsiteX2" fmla="*/ 958734 w 1601585"/>
                <a:gd name="connsiteY2" fmla="*/ 443772 h 571233"/>
                <a:gd name="connsiteX3" fmla="*/ 1407622 w 1601585"/>
                <a:gd name="connsiteY3" fmla="*/ 426 h 571233"/>
                <a:gd name="connsiteX4" fmla="*/ 1584960 w 1601585"/>
                <a:gd name="connsiteY4" fmla="*/ 266433 h 571233"/>
                <a:gd name="connsiteX5" fmla="*/ 1557251 w 1601585"/>
                <a:gd name="connsiteY5" fmla="*/ 443772 h 571233"/>
                <a:gd name="connsiteX6" fmla="*/ 1601585 w 1601585"/>
                <a:gd name="connsiteY6" fmla="*/ 571233 h 571233"/>
                <a:gd name="connsiteX0" fmla="*/ 0 w 1601585"/>
                <a:gd name="connsiteY0" fmla="*/ 50303 h 571233"/>
                <a:gd name="connsiteX1" fmla="*/ 343593 w 1601585"/>
                <a:gd name="connsiteY1" fmla="*/ 504732 h 571233"/>
                <a:gd name="connsiteX2" fmla="*/ 958734 w 1601585"/>
                <a:gd name="connsiteY2" fmla="*/ 443772 h 571233"/>
                <a:gd name="connsiteX3" fmla="*/ 1407622 w 1601585"/>
                <a:gd name="connsiteY3" fmla="*/ 426 h 571233"/>
                <a:gd name="connsiteX4" fmla="*/ 1584960 w 1601585"/>
                <a:gd name="connsiteY4" fmla="*/ 266433 h 571233"/>
                <a:gd name="connsiteX5" fmla="*/ 1557251 w 1601585"/>
                <a:gd name="connsiteY5" fmla="*/ 443772 h 571233"/>
                <a:gd name="connsiteX6" fmla="*/ 1601585 w 1601585"/>
                <a:gd name="connsiteY6" fmla="*/ 571233 h 571233"/>
                <a:gd name="connsiteX0" fmla="*/ 0 w 1601585"/>
                <a:gd name="connsiteY0" fmla="*/ 50303 h 571233"/>
                <a:gd name="connsiteX1" fmla="*/ 343593 w 1601585"/>
                <a:gd name="connsiteY1" fmla="*/ 504732 h 571233"/>
                <a:gd name="connsiteX2" fmla="*/ 958734 w 1601585"/>
                <a:gd name="connsiteY2" fmla="*/ 443772 h 571233"/>
                <a:gd name="connsiteX3" fmla="*/ 1407622 w 1601585"/>
                <a:gd name="connsiteY3" fmla="*/ 426 h 571233"/>
                <a:gd name="connsiteX4" fmla="*/ 1584960 w 1601585"/>
                <a:gd name="connsiteY4" fmla="*/ 266433 h 571233"/>
                <a:gd name="connsiteX5" fmla="*/ 1557251 w 1601585"/>
                <a:gd name="connsiteY5" fmla="*/ 443772 h 571233"/>
                <a:gd name="connsiteX6" fmla="*/ 1601585 w 1601585"/>
                <a:gd name="connsiteY6" fmla="*/ 571233 h 571233"/>
                <a:gd name="connsiteX0" fmla="*/ 0 w 1601585"/>
                <a:gd name="connsiteY0" fmla="*/ 50428 h 571358"/>
                <a:gd name="connsiteX1" fmla="*/ 343593 w 1601585"/>
                <a:gd name="connsiteY1" fmla="*/ 504857 h 571358"/>
                <a:gd name="connsiteX2" fmla="*/ 958734 w 1601585"/>
                <a:gd name="connsiteY2" fmla="*/ 443897 h 571358"/>
                <a:gd name="connsiteX3" fmla="*/ 1407622 w 1601585"/>
                <a:gd name="connsiteY3" fmla="*/ 551 h 571358"/>
                <a:gd name="connsiteX4" fmla="*/ 1584960 w 1601585"/>
                <a:gd name="connsiteY4" fmla="*/ 266558 h 571358"/>
                <a:gd name="connsiteX5" fmla="*/ 1557251 w 1601585"/>
                <a:gd name="connsiteY5" fmla="*/ 443897 h 571358"/>
                <a:gd name="connsiteX6" fmla="*/ 1601585 w 1601585"/>
                <a:gd name="connsiteY6" fmla="*/ 571358 h 571358"/>
                <a:gd name="connsiteX0" fmla="*/ 0 w 2504901"/>
                <a:gd name="connsiteY0" fmla="*/ 50428 h 563825"/>
                <a:gd name="connsiteX1" fmla="*/ 343593 w 2504901"/>
                <a:gd name="connsiteY1" fmla="*/ 504857 h 563825"/>
                <a:gd name="connsiteX2" fmla="*/ 958734 w 2504901"/>
                <a:gd name="connsiteY2" fmla="*/ 443897 h 563825"/>
                <a:gd name="connsiteX3" fmla="*/ 1407622 w 2504901"/>
                <a:gd name="connsiteY3" fmla="*/ 551 h 563825"/>
                <a:gd name="connsiteX4" fmla="*/ 1584960 w 2504901"/>
                <a:gd name="connsiteY4" fmla="*/ 266558 h 563825"/>
                <a:gd name="connsiteX5" fmla="*/ 1557251 w 2504901"/>
                <a:gd name="connsiteY5" fmla="*/ 443897 h 563825"/>
                <a:gd name="connsiteX6" fmla="*/ 2504901 w 2504901"/>
                <a:gd name="connsiteY6" fmla="*/ 543649 h 563825"/>
                <a:gd name="connsiteX0" fmla="*/ 0 w 2504901"/>
                <a:gd name="connsiteY0" fmla="*/ 50428 h 563825"/>
                <a:gd name="connsiteX1" fmla="*/ 343593 w 2504901"/>
                <a:gd name="connsiteY1" fmla="*/ 504857 h 563825"/>
                <a:gd name="connsiteX2" fmla="*/ 958734 w 2504901"/>
                <a:gd name="connsiteY2" fmla="*/ 443897 h 563825"/>
                <a:gd name="connsiteX3" fmla="*/ 1407622 w 2504901"/>
                <a:gd name="connsiteY3" fmla="*/ 551 h 563825"/>
                <a:gd name="connsiteX4" fmla="*/ 1584960 w 2504901"/>
                <a:gd name="connsiteY4" fmla="*/ 266558 h 563825"/>
                <a:gd name="connsiteX5" fmla="*/ 2310938 w 2504901"/>
                <a:gd name="connsiteY5" fmla="*/ 355228 h 563825"/>
                <a:gd name="connsiteX6" fmla="*/ 2504901 w 2504901"/>
                <a:gd name="connsiteY6" fmla="*/ 543649 h 563825"/>
                <a:gd name="connsiteX0" fmla="*/ 0 w 2504901"/>
                <a:gd name="connsiteY0" fmla="*/ 50428 h 563825"/>
                <a:gd name="connsiteX1" fmla="*/ 343593 w 2504901"/>
                <a:gd name="connsiteY1" fmla="*/ 504857 h 563825"/>
                <a:gd name="connsiteX2" fmla="*/ 958734 w 2504901"/>
                <a:gd name="connsiteY2" fmla="*/ 443897 h 563825"/>
                <a:gd name="connsiteX3" fmla="*/ 1407622 w 2504901"/>
                <a:gd name="connsiteY3" fmla="*/ 551 h 563825"/>
                <a:gd name="connsiteX4" fmla="*/ 1584960 w 2504901"/>
                <a:gd name="connsiteY4" fmla="*/ 266558 h 563825"/>
                <a:gd name="connsiteX5" fmla="*/ 2310938 w 2504901"/>
                <a:gd name="connsiteY5" fmla="*/ 355228 h 563825"/>
                <a:gd name="connsiteX6" fmla="*/ 2504901 w 2504901"/>
                <a:gd name="connsiteY6" fmla="*/ 543649 h 563825"/>
                <a:gd name="connsiteX0" fmla="*/ 0 w 2504901"/>
                <a:gd name="connsiteY0" fmla="*/ 54585 h 735164"/>
                <a:gd name="connsiteX1" fmla="*/ 343593 w 2504901"/>
                <a:gd name="connsiteY1" fmla="*/ 509014 h 735164"/>
                <a:gd name="connsiteX2" fmla="*/ 958734 w 2504901"/>
                <a:gd name="connsiteY2" fmla="*/ 448054 h 735164"/>
                <a:gd name="connsiteX3" fmla="*/ 1407622 w 2504901"/>
                <a:gd name="connsiteY3" fmla="*/ 4708 h 735164"/>
                <a:gd name="connsiteX4" fmla="*/ 1474124 w 2504901"/>
                <a:gd name="connsiteY4" fmla="*/ 730686 h 735164"/>
                <a:gd name="connsiteX5" fmla="*/ 2310938 w 2504901"/>
                <a:gd name="connsiteY5" fmla="*/ 359385 h 735164"/>
                <a:gd name="connsiteX6" fmla="*/ 2504901 w 2504901"/>
                <a:gd name="connsiteY6" fmla="*/ 547806 h 735164"/>
                <a:gd name="connsiteX0" fmla="*/ 0 w 2504901"/>
                <a:gd name="connsiteY0" fmla="*/ 0 h 873834"/>
                <a:gd name="connsiteX1" fmla="*/ 343593 w 2504901"/>
                <a:gd name="connsiteY1" fmla="*/ 454429 h 873834"/>
                <a:gd name="connsiteX2" fmla="*/ 958734 w 2504901"/>
                <a:gd name="connsiteY2" fmla="*/ 393469 h 873834"/>
                <a:gd name="connsiteX3" fmla="*/ 687185 w 2504901"/>
                <a:gd name="connsiteY3" fmla="*/ 864523 h 873834"/>
                <a:gd name="connsiteX4" fmla="*/ 1474124 w 2504901"/>
                <a:gd name="connsiteY4" fmla="*/ 676101 h 873834"/>
                <a:gd name="connsiteX5" fmla="*/ 2310938 w 2504901"/>
                <a:gd name="connsiteY5" fmla="*/ 304800 h 873834"/>
                <a:gd name="connsiteX6" fmla="*/ 2504901 w 2504901"/>
                <a:gd name="connsiteY6" fmla="*/ 493221 h 873834"/>
                <a:gd name="connsiteX0" fmla="*/ 0 w 2504901"/>
                <a:gd name="connsiteY0" fmla="*/ 0 h 865769"/>
                <a:gd name="connsiteX1" fmla="*/ 343593 w 2504901"/>
                <a:gd name="connsiteY1" fmla="*/ 454429 h 865769"/>
                <a:gd name="connsiteX2" fmla="*/ 293716 w 2504901"/>
                <a:gd name="connsiteY2" fmla="*/ 742603 h 865769"/>
                <a:gd name="connsiteX3" fmla="*/ 687185 w 2504901"/>
                <a:gd name="connsiteY3" fmla="*/ 864523 h 865769"/>
                <a:gd name="connsiteX4" fmla="*/ 1474124 w 2504901"/>
                <a:gd name="connsiteY4" fmla="*/ 676101 h 865769"/>
                <a:gd name="connsiteX5" fmla="*/ 2310938 w 2504901"/>
                <a:gd name="connsiteY5" fmla="*/ 304800 h 865769"/>
                <a:gd name="connsiteX6" fmla="*/ 2504901 w 2504901"/>
                <a:gd name="connsiteY6" fmla="*/ 493221 h 865769"/>
                <a:gd name="connsiteX0" fmla="*/ 0 w 2504901"/>
                <a:gd name="connsiteY0" fmla="*/ 0 h 865538"/>
                <a:gd name="connsiteX1" fmla="*/ 44334 w 2504901"/>
                <a:gd name="connsiteY1" fmla="*/ 559723 h 865538"/>
                <a:gd name="connsiteX2" fmla="*/ 293716 w 2504901"/>
                <a:gd name="connsiteY2" fmla="*/ 742603 h 865538"/>
                <a:gd name="connsiteX3" fmla="*/ 687185 w 2504901"/>
                <a:gd name="connsiteY3" fmla="*/ 864523 h 865538"/>
                <a:gd name="connsiteX4" fmla="*/ 1474124 w 2504901"/>
                <a:gd name="connsiteY4" fmla="*/ 676101 h 865538"/>
                <a:gd name="connsiteX5" fmla="*/ 2310938 w 2504901"/>
                <a:gd name="connsiteY5" fmla="*/ 304800 h 865538"/>
                <a:gd name="connsiteX6" fmla="*/ 2504901 w 2504901"/>
                <a:gd name="connsiteY6" fmla="*/ 493221 h 865538"/>
                <a:gd name="connsiteX0" fmla="*/ 0 w 2504901"/>
                <a:gd name="connsiteY0" fmla="*/ 0 h 865548"/>
                <a:gd name="connsiteX1" fmla="*/ 116378 w 2504901"/>
                <a:gd name="connsiteY1" fmla="*/ 554181 h 865548"/>
                <a:gd name="connsiteX2" fmla="*/ 293716 w 2504901"/>
                <a:gd name="connsiteY2" fmla="*/ 742603 h 865548"/>
                <a:gd name="connsiteX3" fmla="*/ 687185 w 2504901"/>
                <a:gd name="connsiteY3" fmla="*/ 864523 h 865548"/>
                <a:gd name="connsiteX4" fmla="*/ 1474124 w 2504901"/>
                <a:gd name="connsiteY4" fmla="*/ 676101 h 865548"/>
                <a:gd name="connsiteX5" fmla="*/ 2310938 w 2504901"/>
                <a:gd name="connsiteY5" fmla="*/ 304800 h 865548"/>
                <a:gd name="connsiteX6" fmla="*/ 2504901 w 2504901"/>
                <a:gd name="connsiteY6" fmla="*/ 493221 h 865548"/>
                <a:gd name="connsiteX0" fmla="*/ 0 w 2504901"/>
                <a:gd name="connsiteY0" fmla="*/ 0 h 865548"/>
                <a:gd name="connsiteX1" fmla="*/ 116378 w 2504901"/>
                <a:gd name="connsiteY1" fmla="*/ 554181 h 865548"/>
                <a:gd name="connsiteX2" fmla="*/ 293716 w 2504901"/>
                <a:gd name="connsiteY2" fmla="*/ 742603 h 865548"/>
                <a:gd name="connsiteX3" fmla="*/ 687185 w 2504901"/>
                <a:gd name="connsiteY3" fmla="*/ 864523 h 865548"/>
                <a:gd name="connsiteX4" fmla="*/ 1474124 w 2504901"/>
                <a:gd name="connsiteY4" fmla="*/ 676101 h 865548"/>
                <a:gd name="connsiteX5" fmla="*/ 2382982 w 2504901"/>
                <a:gd name="connsiteY5" fmla="*/ 288175 h 865548"/>
                <a:gd name="connsiteX6" fmla="*/ 2504901 w 2504901"/>
                <a:gd name="connsiteY6" fmla="*/ 493221 h 865548"/>
                <a:gd name="connsiteX0" fmla="*/ 0 w 2504901"/>
                <a:gd name="connsiteY0" fmla="*/ 0 h 872408"/>
                <a:gd name="connsiteX1" fmla="*/ 116378 w 2504901"/>
                <a:gd name="connsiteY1" fmla="*/ 554181 h 872408"/>
                <a:gd name="connsiteX2" fmla="*/ 293716 w 2504901"/>
                <a:gd name="connsiteY2" fmla="*/ 742603 h 872408"/>
                <a:gd name="connsiteX3" fmla="*/ 687185 w 2504901"/>
                <a:gd name="connsiteY3" fmla="*/ 864523 h 872408"/>
                <a:gd name="connsiteX4" fmla="*/ 1795550 w 2504901"/>
                <a:gd name="connsiteY4" fmla="*/ 515389 h 872408"/>
                <a:gd name="connsiteX5" fmla="*/ 2382982 w 2504901"/>
                <a:gd name="connsiteY5" fmla="*/ 288175 h 872408"/>
                <a:gd name="connsiteX6" fmla="*/ 2504901 w 2504901"/>
                <a:gd name="connsiteY6" fmla="*/ 493221 h 872408"/>
                <a:gd name="connsiteX0" fmla="*/ 0 w 2504901"/>
                <a:gd name="connsiteY0" fmla="*/ 0 h 872408"/>
                <a:gd name="connsiteX1" fmla="*/ 116378 w 2504901"/>
                <a:gd name="connsiteY1" fmla="*/ 554181 h 872408"/>
                <a:gd name="connsiteX2" fmla="*/ 293716 w 2504901"/>
                <a:gd name="connsiteY2" fmla="*/ 742603 h 872408"/>
                <a:gd name="connsiteX3" fmla="*/ 687185 w 2504901"/>
                <a:gd name="connsiteY3" fmla="*/ 864523 h 872408"/>
                <a:gd name="connsiteX4" fmla="*/ 1795550 w 2504901"/>
                <a:gd name="connsiteY4" fmla="*/ 515389 h 872408"/>
                <a:gd name="connsiteX5" fmla="*/ 2382982 w 2504901"/>
                <a:gd name="connsiteY5" fmla="*/ 288175 h 872408"/>
                <a:gd name="connsiteX6" fmla="*/ 2504901 w 2504901"/>
                <a:gd name="connsiteY6" fmla="*/ 493221 h 872408"/>
                <a:gd name="connsiteX0" fmla="*/ 0 w 2504901"/>
                <a:gd name="connsiteY0" fmla="*/ 0 h 868613"/>
                <a:gd name="connsiteX1" fmla="*/ 116378 w 2504901"/>
                <a:gd name="connsiteY1" fmla="*/ 554181 h 868613"/>
                <a:gd name="connsiteX2" fmla="*/ 293716 w 2504901"/>
                <a:gd name="connsiteY2" fmla="*/ 742603 h 868613"/>
                <a:gd name="connsiteX3" fmla="*/ 687185 w 2504901"/>
                <a:gd name="connsiteY3" fmla="*/ 864523 h 868613"/>
                <a:gd name="connsiteX4" fmla="*/ 1790008 w 2504901"/>
                <a:gd name="connsiteY4" fmla="*/ 592975 h 868613"/>
                <a:gd name="connsiteX5" fmla="*/ 2382982 w 2504901"/>
                <a:gd name="connsiteY5" fmla="*/ 288175 h 868613"/>
                <a:gd name="connsiteX6" fmla="*/ 2504901 w 2504901"/>
                <a:gd name="connsiteY6" fmla="*/ 493221 h 868613"/>
                <a:gd name="connsiteX0" fmla="*/ 0 w 2504901"/>
                <a:gd name="connsiteY0" fmla="*/ 0 h 872139"/>
                <a:gd name="connsiteX1" fmla="*/ 116378 w 2504901"/>
                <a:gd name="connsiteY1" fmla="*/ 554181 h 872139"/>
                <a:gd name="connsiteX2" fmla="*/ 277091 w 2504901"/>
                <a:gd name="connsiteY2" fmla="*/ 775854 h 872139"/>
                <a:gd name="connsiteX3" fmla="*/ 687185 w 2504901"/>
                <a:gd name="connsiteY3" fmla="*/ 864523 h 872139"/>
                <a:gd name="connsiteX4" fmla="*/ 1790008 w 2504901"/>
                <a:gd name="connsiteY4" fmla="*/ 592975 h 872139"/>
                <a:gd name="connsiteX5" fmla="*/ 2382982 w 2504901"/>
                <a:gd name="connsiteY5" fmla="*/ 288175 h 872139"/>
                <a:gd name="connsiteX6" fmla="*/ 2504901 w 2504901"/>
                <a:gd name="connsiteY6" fmla="*/ 493221 h 872139"/>
                <a:gd name="connsiteX0" fmla="*/ 0 w 2504901"/>
                <a:gd name="connsiteY0" fmla="*/ 0 h 891861"/>
                <a:gd name="connsiteX1" fmla="*/ 116378 w 2504901"/>
                <a:gd name="connsiteY1" fmla="*/ 554181 h 891861"/>
                <a:gd name="connsiteX2" fmla="*/ 277091 w 2504901"/>
                <a:gd name="connsiteY2" fmla="*/ 775854 h 891861"/>
                <a:gd name="connsiteX3" fmla="*/ 687185 w 2504901"/>
                <a:gd name="connsiteY3" fmla="*/ 864523 h 891861"/>
                <a:gd name="connsiteX4" fmla="*/ 1790008 w 2504901"/>
                <a:gd name="connsiteY4" fmla="*/ 592975 h 891861"/>
                <a:gd name="connsiteX5" fmla="*/ 2382982 w 2504901"/>
                <a:gd name="connsiteY5" fmla="*/ 288175 h 891861"/>
                <a:gd name="connsiteX6" fmla="*/ 2504901 w 2504901"/>
                <a:gd name="connsiteY6" fmla="*/ 493221 h 891861"/>
                <a:gd name="connsiteX0" fmla="*/ 0 w 2504901"/>
                <a:gd name="connsiteY0" fmla="*/ 0 h 879063"/>
                <a:gd name="connsiteX1" fmla="*/ 116378 w 2504901"/>
                <a:gd name="connsiteY1" fmla="*/ 554181 h 879063"/>
                <a:gd name="connsiteX2" fmla="*/ 277091 w 2504901"/>
                <a:gd name="connsiteY2" fmla="*/ 775854 h 879063"/>
                <a:gd name="connsiteX3" fmla="*/ 687185 w 2504901"/>
                <a:gd name="connsiteY3" fmla="*/ 864523 h 879063"/>
                <a:gd name="connsiteX4" fmla="*/ 1790008 w 2504901"/>
                <a:gd name="connsiteY4" fmla="*/ 592975 h 879063"/>
                <a:gd name="connsiteX5" fmla="*/ 2382982 w 2504901"/>
                <a:gd name="connsiteY5" fmla="*/ 288175 h 879063"/>
                <a:gd name="connsiteX6" fmla="*/ 2504901 w 2504901"/>
                <a:gd name="connsiteY6" fmla="*/ 493221 h 879063"/>
                <a:gd name="connsiteX0" fmla="*/ 0 w 2504901"/>
                <a:gd name="connsiteY0" fmla="*/ 0 h 879063"/>
                <a:gd name="connsiteX1" fmla="*/ 116378 w 2504901"/>
                <a:gd name="connsiteY1" fmla="*/ 554181 h 879063"/>
                <a:gd name="connsiteX2" fmla="*/ 277091 w 2504901"/>
                <a:gd name="connsiteY2" fmla="*/ 775854 h 879063"/>
                <a:gd name="connsiteX3" fmla="*/ 687185 w 2504901"/>
                <a:gd name="connsiteY3" fmla="*/ 864523 h 879063"/>
                <a:gd name="connsiteX4" fmla="*/ 1790008 w 2504901"/>
                <a:gd name="connsiteY4" fmla="*/ 592975 h 879063"/>
                <a:gd name="connsiteX5" fmla="*/ 2382982 w 2504901"/>
                <a:gd name="connsiteY5" fmla="*/ 288175 h 879063"/>
                <a:gd name="connsiteX6" fmla="*/ 2504901 w 2504901"/>
                <a:gd name="connsiteY6" fmla="*/ 493221 h 879063"/>
                <a:gd name="connsiteX0" fmla="*/ 0 w 2504901"/>
                <a:gd name="connsiteY0" fmla="*/ 0 h 879063"/>
                <a:gd name="connsiteX1" fmla="*/ 116378 w 2504901"/>
                <a:gd name="connsiteY1" fmla="*/ 554181 h 879063"/>
                <a:gd name="connsiteX2" fmla="*/ 277091 w 2504901"/>
                <a:gd name="connsiteY2" fmla="*/ 775854 h 879063"/>
                <a:gd name="connsiteX3" fmla="*/ 687185 w 2504901"/>
                <a:gd name="connsiteY3" fmla="*/ 864523 h 879063"/>
                <a:gd name="connsiteX4" fmla="*/ 1790008 w 2504901"/>
                <a:gd name="connsiteY4" fmla="*/ 592975 h 879063"/>
                <a:gd name="connsiteX5" fmla="*/ 2382982 w 2504901"/>
                <a:gd name="connsiteY5" fmla="*/ 288175 h 879063"/>
                <a:gd name="connsiteX6" fmla="*/ 2504901 w 2504901"/>
                <a:gd name="connsiteY6" fmla="*/ 493221 h 879063"/>
                <a:gd name="connsiteX0" fmla="*/ 0 w 2460566"/>
                <a:gd name="connsiteY0" fmla="*/ 0 h 879063"/>
                <a:gd name="connsiteX1" fmla="*/ 116378 w 2460566"/>
                <a:gd name="connsiteY1" fmla="*/ 554181 h 879063"/>
                <a:gd name="connsiteX2" fmla="*/ 277091 w 2460566"/>
                <a:gd name="connsiteY2" fmla="*/ 775854 h 879063"/>
                <a:gd name="connsiteX3" fmla="*/ 687185 w 2460566"/>
                <a:gd name="connsiteY3" fmla="*/ 864523 h 879063"/>
                <a:gd name="connsiteX4" fmla="*/ 1790008 w 2460566"/>
                <a:gd name="connsiteY4" fmla="*/ 592975 h 879063"/>
                <a:gd name="connsiteX5" fmla="*/ 2382982 w 2460566"/>
                <a:gd name="connsiteY5" fmla="*/ 288175 h 879063"/>
                <a:gd name="connsiteX6" fmla="*/ 2460566 w 2460566"/>
                <a:gd name="connsiteY6" fmla="*/ 515388 h 879063"/>
                <a:gd name="connsiteX0" fmla="*/ 0 w 2460566"/>
                <a:gd name="connsiteY0" fmla="*/ 0 h 879063"/>
                <a:gd name="connsiteX1" fmla="*/ 116378 w 2460566"/>
                <a:gd name="connsiteY1" fmla="*/ 554181 h 879063"/>
                <a:gd name="connsiteX2" fmla="*/ 277091 w 2460566"/>
                <a:gd name="connsiteY2" fmla="*/ 775854 h 879063"/>
                <a:gd name="connsiteX3" fmla="*/ 687185 w 2460566"/>
                <a:gd name="connsiteY3" fmla="*/ 864523 h 879063"/>
                <a:gd name="connsiteX4" fmla="*/ 1790008 w 2460566"/>
                <a:gd name="connsiteY4" fmla="*/ 592975 h 879063"/>
                <a:gd name="connsiteX5" fmla="*/ 2333105 w 2460566"/>
                <a:gd name="connsiteY5" fmla="*/ 293716 h 879063"/>
                <a:gd name="connsiteX6" fmla="*/ 2460566 w 2460566"/>
                <a:gd name="connsiteY6" fmla="*/ 515388 h 879063"/>
                <a:gd name="connsiteX0" fmla="*/ 0 w 2460566"/>
                <a:gd name="connsiteY0" fmla="*/ 0 h 879063"/>
                <a:gd name="connsiteX1" fmla="*/ 116378 w 2460566"/>
                <a:gd name="connsiteY1" fmla="*/ 554181 h 879063"/>
                <a:gd name="connsiteX2" fmla="*/ 277091 w 2460566"/>
                <a:gd name="connsiteY2" fmla="*/ 775854 h 879063"/>
                <a:gd name="connsiteX3" fmla="*/ 687185 w 2460566"/>
                <a:gd name="connsiteY3" fmla="*/ 864523 h 879063"/>
                <a:gd name="connsiteX4" fmla="*/ 1790008 w 2460566"/>
                <a:gd name="connsiteY4" fmla="*/ 592975 h 879063"/>
                <a:gd name="connsiteX5" fmla="*/ 2305396 w 2460566"/>
                <a:gd name="connsiteY5" fmla="*/ 299258 h 879063"/>
                <a:gd name="connsiteX6" fmla="*/ 2460566 w 2460566"/>
                <a:gd name="connsiteY6" fmla="*/ 515388 h 879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60566" h="879063">
                  <a:moveTo>
                    <a:pt x="0" y="0"/>
                  </a:moveTo>
                  <a:cubicBezTo>
                    <a:pt x="8775" y="222134"/>
                    <a:pt x="70196" y="424872"/>
                    <a:pt x="116378" y="554181"/>
                  </a:cubicBezTo>
                  <a:cubicBezTo>
                    <a:pt x="162560" y="683490"/>
                    <a:pt x="132081" y="668711"/>
                    <a:pt x="277091" y="775854"/>
                  </a:cubicBezTo>
                  <a:cubicBezTo>
                    <a:pt x="422101" y="882997"/>
                    <a:pt x="540327" y="895003"/>
                    <a:pt x="687185" y="864523"/>
                  </a:cubicBezTo>
                  <a:cubicBezTo>
                    <a:pt x="834043" y="834043"/>
                    <a:pt x="1520306" y="687186"/>
                    <a:pt x="1790008" y="592975"/>
                  </a:cubicBezTo>
                  <a:cubicBezTo>
                    <a:pt x="2059710" y="498764"/>
                    <a:pt x="2136371" y="181957"/>
                    <a:pt x="2305396" y="299258"/>
                  </a:cubicBezTo>
                  <a:cubicBezTo>
                    <a:pt x="2374669" y="366683"/>
                    <a:pt x="2439784" y="477057"/>
                    <a:pt x="2460566" y="515388"/>
                  </a:cubicBezTo>
                </a:path>
              </a:pathLst>
            </a:custGeom>
            <a:noFill/>
            <a:ln w="952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9" name="正方形/長方形 68">
            <a:extLst>
              <a:ext uri="{FF2B5EF4-FFF2-40B4-BE49-F238E27FC236}">
                <a16:creationId xmlns:a16="http://schemas.microsoft.com/office/drawing/2014/main" id="{AB549C59-F1FC-40F5-B50E-1DE082822797}"/>
              </a:ext>
            </a:extLst>
          </p:cNvPr>
          <p:cNvSpPr/>
          <p:nvPr/>
        </p:nvSpPr>
        <p:spPr>
          <a:xfrm>
            <a:off x="5466902" y="1992998"/>
            <a:ext cx="1291704" cy="731696"/>
          </a:xfrm>
          <a:prstGeom prst="rect">
            <a:avLst/>
          </a:prstGeom>
          <a:noFill/>
          <a:ln w="28575">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cxnSp>
        <p:nvCxnSpPr>
          <p:cNvPr id="70" name="直線コネクタ 69">
            <a:extLst>
              <a:ext uri="{FF2B5EF4-FFF2-40B4-BE49-F238E27FC236}">
                <a16:creationId xmlns:a16="http://schemas.microsoft.com/office/drawing/2014/main" id="{8FED71F7-F535-4141-B91E-C5827E506962}"/>
              </a:ext>
            </a:extLst>
          </p:cNvPr>
          <p:cNvCxnSpPr>
            <a:cxnSpLocks/>
          </p:cNvCxnSpPr>
          <p:nvPr/>
        </p:nvCxnSpPr>
        <p:spPr>
          <a:xfrm flipH="1">
            <a:off x="6758606" y="2060603"/>
            <a:ext cx="1476323"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1" name="図 70">
            <a:extLst>
              <a:ext uri="{FF2B5EF4-FFF2-40B4-BE49-F238E27FC236}">
                <a16:creationId xmlns:a16="http://schemas.microsoft.com/office/drawing/2014/main" id="{89ABF206-2EED-4F30-ABBA-EF416856A0D2}"/>
              </a:ext>
            </a:extLst>
          </p:cNvPr>
          <p:cNvPicPr>
            <a:picLocks noChangeAspect="1"/>
          </p:cNvPicPr>
          <p:nvPr/>
        </p:nvPicPr>
        <p:blipFill rotWithShape="1">
          <a:blip r:embed="rId3"/>
          <a:srcRect r="46434" b="81244"/>
          <a:stretch/>
        </p:blipFill>
        <p:spPr>
          <a:xfrm>
            <a:off x="1138196" y="1457985"/>
            <a:ext cx="2416047" cy="679503"/>
          </a:xfrm>
          <a:prstGeom prst="rect">
            <a:avLst/>
          </a:prstGeom>
        </p:spPr>
      </p:pic>
      <p:pic>
        <p:nvPicPr>
          <p:cNvPr id="72" name="図 71">
            <a:extLst>
              <a:ext uri="{FF2B5EF4-FFF2-40B4-BE49-F238E27FC236}">
                <a16:creationId xmlns:a16="http://schemas.microsoft.com/office/drawing/2014/main" id="{10FA8EB8-27BB-4D61-90BB-E56999A4F8B7}"/>
              </a:ext>
            </a:extLst>
          </p:cNvPr>
          <p:cNvPicPr>
            <a:picLocks noChangeAspect="1"/>
          </p:cNvPicPr>
          <p:nvPr/>
        </p:nvPicPr>
        <p:blipFill rotWithShape="1">
          <a:blip r:embed="rId3"/>
          <a:srcRect l="56298" b="64431"/>
          <a:stretch/>
        </p:blipFill>
        <p:spPr>
          <a:xfrm>
            <a:off x="1712115" y="2237479"/>
            <a:ext cx="1500540" cy="980960"/>
          </a:xfrm>
          <a:prstGeom prst="rect">
            <a:avLst/>
          </a:prstGeom>
        </p:spPr>
      </p:pic>
      <p:pic>
        <p:nvPicPr>
          <p:cNvPr id="73" name="図 72">
            <a:extLst>
              <a:ext uri="{FF2B5EF4-FFF2-40B4-BE49-F238E27FC236}">
                <a16:creationId xmlns:a16="http://schemas.microsoft.com/office/drawing/2014/main" id="{C4B16AB9-810A-4DCC-A737-18D08AF2F9A6}"/>
              </a:ext>
            </a:extLst>
          </p:cNvPr>
          <p:cNvPicPr>
            <a:picLocks noChangeAspect="1"/>
          </p:cNvPicPr>
          <p:nvPr/>
        </p:nvPicPr>
        <p:blipFill rotWithShape="1">
          <a:blip r:embed="rId3"/>
          <a:srcRect l="56901" t="67467"/>
          <a:stretch/>
        </p:blipFill>
        <p:spPr>
          <a:xfrm>
            <a:off x="1820228" y="5077465"/>
            <a:ext cx="1479807" cy="897239"/>
          </a:xfrm>
          <a:prstGeom prst="rect">
            <a:avLst/>
          </a:prstGeom>
        </p:spPr>
      </p:pic>
      <p:pic>
        <p:nvPicPr>
          <p:cNvPr id="74" name="図 73">
            <a:extLst>
              <a:ext uri="{FF2B5EF4-FFF2-40B4-BE49-F238E27FC236}">
                <a16:creationId xmlns:a16="http://schemas.microsoft.com/office/drawing/2014/main" id="{477BE063-EC1F-477F-9C8D-3B4183C9F788}"/>
              </a:ext>
            </a:extLst>
          </p:cNvPr>
          <p:cNvPicPr>
            <a:picLocks noChangeAspect="1"/>
          </p:cNvPicPr>
          <p:nvPr/>
        </p:nvPicPr>
        <p:blipFill rotWithShape="1">
          <a:blip r:embed="rId3"/>
          <a:srcRect l="57519" t="35851" b="32275"/>
          <a:stretch/>
        </p:blipFill>
        <p:spPr>
          <a:xfrm>
            <a:off x="1711665" y="3596181"/>
            <a:ext cx="1458580" cy="879063"/>
          </a:xfrm>
          <a:prstGeom prst="rect">
            <a:avLst/>
          </a:prstGeom>
        </p:spPr>
      </p:pic>
      <p:sp>
        <p:nvSpPr>
          <p:cNvPr id="75" name="コンテンツ プレースホルダー 2">
            <a:extLst>
              <a:ext uri="{FF2B5EF4-FFF2-40B4-BE49-F238E27FC236}">
                <a16:creationId xmlns:a16="http://schemas.microsoft.com/office/drawing/2014/main" id="{BBF88067-4C49-44A0-9CFE-F8A14BDF6555}"/>
              </a:ext>
            </a:extLst>
          </p:cNvPr>
          <p:cNvSpPr txBox="1">
            <a:spLocks/>
          </p:cNvSpPr>
          <p:nvPr/>
        </p:nvSpPr>
        <p:spPr>
          <a:xfrm>
            <a:off x="838200" y="2114664"/>
            <a:ext cx="2649771" cy="27590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①端子をはんだであたためます。</a:t>
            </a:r>
          </a:p>
        </p:txBody>
      </p:sp>
      <p:sp>
        <p:nvSpPr>
          <p:cNvPr id="76" name="コンテンツ プレースホルダー 2">
            <a:extLst>
              <a:ext uri="{FF2B5EF4-FFF2-40B4-BE49-F238E27FC236}">
                <a16:creationId xmlns:a16="http://schemas.microsoft.com/office/drawing/2014/main" id="{3BA6EAD9-8973-46E4-BDBA-74D5B62F44AF}"/>
              </a:ext>
            </a:extLst>
          </p:cNvPr>
          <p:cNvSpPr txBox="1">
            <a:spLocks/>
          </p:cNvSpPr>
          <p:nvPr/>
        </p:nvSpPr>
        <p:spPr>
          <a:xfrm>
            <a:off x="842431" y="3329061"/>
            <a:ext cx="3258041" cy="27590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②端子にはんだだけを溶かしてつけます。</a:t>
            </a:r>
          </a:p>
        </p:txBody>
      </p:sp>
      <p:sp>
        <p:nvSpPr>
          <p:cNvPr id="77" name="コンテンツ プレースホルダー 2">
            <a:extLst>
              <a:ext uri="{FF2B5EF4-FFF2-40B4-BE49-F238E27FC236}">
                <a16:creationId xmlns:a16="http://schemas.microsoft.com/office/drawing/2014/main" id="{E5617AEE-2A86-4508-A3CC-8900908C546E}"/>
              </a:ext>
            </a:extLst>
          </p:cNvPr>
          <p:cNvSpPr txBox="1">
            <a:spLocks/>
          </p:cNvSpPr>
          <p:nvPr/>
        </p:nvSpPr>
        <p:spPr>
          <a:xfrm>
            <a:off x="838200" y="4552021"/>
            <a:ext cx="3258041" cy="44866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③はんだをつけた端子の上にコードを重ねて、コードを抑えるようにして温めて固定します。</a:t>
            </a:r>
          </a:p>
        </p:txBody>
      </p:sp>
      <p:pic>
        <p:nvPicPr>
          <p:cNvPr id="78" name="図 77" descr="回路 が含まれている画像&#10;&#10;自動的に生成された説明">
            <a:extLst>
              <a:ext uri="{FF2B5EF4-FFF2-40B4-BE49-F238E27FC236}">
                <a16:creationId xmlns:a16="http://schemas.microsoft.com/office/drawing/2014/main" id="{090E922D-A88B-4624-87BD-46078F681124}"/>
              </a:ext>
            </a:extLst>
          </p:cNvPr>
          <p:cNvPicPr>
            <a:picLocks noChangeAspect="1"/>
          </p:cNvPicPr>
          <p:nvPr/>
        </p:nvPicPr>
        <p:blipFill rotWithShape="1">
          <a:blip r:embed="rId4">
            <a:extLst>
              <a:ext uri="{28A0092B-C50C-407E-A947-70E740481C1C}">
                <a14:useLocalDpi xmlns:a14="http://schemas.microsoft.com/office/drawing/2010/main" val="0"/>
              </a:ext>
            </a:extLst>
          </a:blip>
          <a:srcRect l="33916" t="19286" r="28136" b="9816"/>
          <a:stretch/>
        </p:blipFill>
        <p:spPr>
          <a:xfrm>
            <a:off x="7036074" y="3158239"/>
            <a:ext cx="3057636" cy="3306142"/>
          </a:xfrm>
          <a:prstGeom prst="rect">
            <a:avLst/>
          </a:prstGeom>
        </p:spPr>
      </p:pic>
    </p:spTree>
    <p:extLst>
      <p:ext uri="{BB962C8B-B14F-4D97-AF65-F5344CB8AC3E}">
        <p14:creationId xmlns:p14="http://schemas.microsoft.com/office/powerpoint/2010/main" val="37435846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67A4D4A5-4BE0-4F02-867B-299A359E5499}"/>
              </a:ext>
            </a:extLst>
          </p:cNvPr>
          <p:cNvSpPr>
            <a:spLocks noGrp="1"/>
          </p:cNvSpPr>
          <p:nvPr>
            <p:ph type="title"/>
          </p:nvPr>
        </p:nvSpPr>
        <p:spPr/>
        <p:txBody>
          <a:bodyPr/>
          <a:lstStyle/>
          <a:p>
            <a:r>
              <a:rPr kumimoji="1" lang="ja-JP" altLang="en-US" sz="4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メカの組み立て　（知っておこう）</a:t>
            </a:r>
            <a:endParaRPr lang="ja-JP" altLang="en-US" dirty="0"/>
          </a:p>
        </p:txBody>
      </p:sp>
      <p:sp>
        <p:nvSpPr>
          <p:cNvPr id="6" name="コンテンツ プレースホルダー 5">
            <a:extLst>
              <a:ext uri="{FF2B5EF4-FFF2-40B4-BE49-F238E27FC236}">
                <a16:creationId xmlns:a16="http://schemas.microsoft.com/office/drawing/2014/main" id="{FD6963F4-29B5-43D0-A993-BEAB8CDE4580}"/>
              </a:ext>
            </a:extLst>
          </p:cNvPr>
          <p:cNvSpPr>
            <a:spLocks noGrp="1"/>
          </p:cNvSpPr>
          <p:nvPr>
            <p:ph idx="1"/>
          </p:nvPr>
        </p:nvSpPr>
        <p:spPr>
          <a:xfrm>
            <a:off x="838200" y="1534011"/>
            <a:ext cx="3059315" cy="660810"/>
          </a:xfrm>
        </p:spPr>
        <p:txBody>
          <a:bodyPr/>
          <a:lstStyle/>
          <a:p>
            <a:pPr marL="0" indent="0">
              <a:buNone/>
            </a:pPr>
            <a:r>
              <a:rPr lang="ja-JP" altLang="en-US" sz="2800" dirty="0">
                <a:latin typeface="Meiryo UI" panose="020B0604030504040204" pitchFamily="50" charset="-128"/>
                <a:ea typeface="Meiryo UI" panose="020B0604030504040204" pitchFamily="50" charset="-128"/>
                <a:cs typeface="Meiryo UI" panose="020B0604030504040204" pitchFamily="50" charset="-128"/>
              </a:rPr>
              <a:t>ドライバーの使い方</a:t>
            </a:r>
          </a:p>
        </p:txBody>
      </p:sp>
      <p:sp>
        <p:nvSpPr>
          <p:cNvPr id="4" name="スライド番号プレースホルダー 3">
            <a:extLst>
              <a:ext uri="{FF2B5EF4-FFF2-40B4-BE49-F238E27FC236}">
                <a16:creationId xmlns:a16="http://schemas.microsoft.com/office/drawing/2014/main" id="{8D7AA869-E423-4D05-BA7F-29A6B81BAAC0}"/>
              </a:ext>
            </a:extLst>
          </p:cNvPr>
          <p:cNvSpPr>
            <a:spLocks noGrp="1"/>
          </p:cNvSpPr>
          <p:nvPr>
            <p:ph type="sldNum" sz="quarter" idx="12"/>
          </p:nvPr>
        </p:nvSpPr>
        <p:spPr/>
        <p:txBody>
          <a:bodyPr/>
          <a:lstStyle/>
          <a:p>
            <a:fld id="{8B4C719E-7852-4BEC-83AA-157AE4C29AF4}" type="slidenum">
              <a:rPr kumimoji="1" lang="ja-JP" altLang="en-US" smtClean="0"/>
              <a:t>20</a:t>
            </a:fld>
            <a:endParaRPr kumimoji="1" lang="ja-JP" altLang="en-US" dirty="0"/>
          </a:p>
        </p:txBody>
      </p:sp>
      <p:pic>
        <p:nvPicPr>
          <p:cNvPr id="8" name="図 7">
            <a:extLst>
              <a:ext uri="{FF2B5EF4-FFF2-40B4-BE49-F238E27FC236}">
                <a16:creationId xmlns:a16="http://schemas.microsoft.com/office/drawing/2014/main" id="{47AE8B65-761E-40DF-B7C0-2283C7D19E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7970997">
            <a:off x="9895255" y="2667877"/>
            <a:ext cx="1349690" cy="842534"/>
          </a:xfrm>
          <a:prstGeom prst="rect">
            <a:avLst/>
          </a:prstGeom>
        </p:spPr>
      </p:pic>
      <p:sp>
        <p:nvSpPr>
          <p:cNvPr id="9" name="コンテンツ プレースホルダー 2">
            <a:extLst>
              <a:ext uri="{FF2B5EF4-FFF2-40B4-BE49-F238E27FC236}">
                <a16:creationId xmlns:a16="http://schemas.microsoft.com/office/drawing/2014/main" id="{76512768-28D2-4260-9EF2-2947FDD1F642}"/>
              </a:ext>
            </a:extLst>
          </p:cNvPr>
          <p:cNvSpPr txBox="1">
            <a:spLocks/>
          </p:cNvSpPr>
          <p:nvPr/>
        </p:nvSpPr>
        <p:spPr>
          <a:xfrm>
            <a:off x="1142646" y="2453722"/>
            <a:ext cx="4478682" cy="43121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ねじのサイズに合ったドライバーを使う。</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コンテンツ プレースホルダー 2">
            <a:extLst>
              <a:ext uri="{FF2B5EF4-FFF2-40B4-BE49-F238E27FC236}">
                <a16:creationId xmlns:a16="http://schemas.microsoft.com/office/drawing/2014/main" id="{82B96CEE-3909-43D0-B1D1-33F37108FDC5}"/>
              </a:ext>
            </a:extLst>
          </p:cNvPr>
          <p:cNvSpPr txBox="1">
            <a:spLocks/>
          </p:cNvSpPr>
          <p:nvPr/>
        </p:nvSpPr>
        <p:spPr>
          <a:xfrm>
            <a:off x="6617256" y="2467395"/>
            <a:ext cx="4478682" cy="43121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押す力が</a:t>
            </a:r>
            <a:r>
              <a:rPr lang="en-US" altLang="ja-JP" sz="1600" b="1" dirty="0">
                <a:latin typeface="Meiryo UI" panose="020B0604030504040204" pitchFamily="50" charset="-128"/>
                <a:ea typeface="Meiryo UI" panose="020B0604030504040204" pitchFamily="50" charset="-128"/>
                <a:cs typeface="Meiryo UI" panose="020B0604030504040204" pitchFamily="50" charset="-128"/>
              </a:rPr>
              <a:t>8</a:t>
            </a:r>
            <a:r>
              <a:rPr lang="ja-JP" altLang="en-US" sz="1600" b="1" dirty="0" err="1">
                <a:latin typeface="Meiryo UI" panose="020B0604030504040204" pitchFamily="50" charset="-128"/>
                <a:ea typeface="Meiryo UI" panose="020B0604030504040204" pitchFamily="50" charset="-128"/>
                <a:cs typeface="Meiryo UI" panose="020B0604030504040204" pitchFamily="50" charset="-128"/>
              </a:rPr>
              <a:t>、</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回す力が</a:t>
            </a:r>
            <a:r>
              <a:rPr lang="en-US" altLang="ja-JP" sz="16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のイメージで回す。</a:t>
            </a:r>
          </a:p>
        </p:txBody>
      </p:sp>
      <p:pic>
        <p:nvPicPr>
          <p:cNvPr id="11" name="図 10">
            <a:extLst>
              <a:ext uri="{FF2B5EF4-FFF2-40B4-BE49-F238E27FC236}">
                <a16:creationId xmlns:a16="http://schemas.microsoft.com/office/drawing/2014/main" id="{E944AA78-DA3A-4764-9C48-02720F52C5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41053" y="3916930"/>
            <a:ext cx="136005" cy="343592"/>
          </a:xfrm>
          <a:prstGeom prst="rect">
            <a:avLst/>
          </a:prstGeom>
        </p:spPr>
      </p:pic>
      <p:pic>
        <p:nvPicPr>
          <p:cNvPr id="12" name="図 11">
            <a:extLst>
              <a:ext uri="{FF2B5EF4-FFF2-40B4-BE49-F238E27FC236}">
                <a16:creationId xmlns:a16="http://schemas.microsoft.com/office/drawing/2014/main" id="{4965CC83-9876-4DDC-842E-8020C66BE8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6817" y="2446076"/>
            <a:ext cx="146885" cy="324080"/>
          </a:xfrm>
          <a:prstGeom prst="rect">
            <a:avLst/>
          </a:prstGeom>
        </p:spPr>
      </p:pic>
      <p:sp>
        <p:nvSpPr>
          <p:cNvPr id="13" name="コンテンツ プレースホルダー 2">
            <a:extLst>
              <a:ext uri="{FF2B5EF4-FFF2-40B4-BE49-F238E27FC236}">
                <a16:creationId xmlns:a16="http://schemas.microsoft.com/office/drawing/2014/main" id="{934FB32A-D2ED-4E17-A944-9BAA06AAEA3D}"/>
              </a:ext>
            </a:extLst>
          </p:cNvPr>
          <p:cNvSpPr txBox="1">
            <a:spLocks/>
          </p:cNvSpPr>
          <p:nvPr/>
        </p:nvSpPr>
        <p:spPr>
          <a:xfrm>
            <a:off x="1152607" y="2764937"/>
            <a:ext cx="3879069" cy="92036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TK-743</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に使用しているねじは</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M3</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サイズのねじです。</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M3</a:t>
            </a:r>
            <a:r>
              <a:rPr lang="ja-JP" altLang="en-US" sz="1400" dirty="0" err="1">
                <a:latin typeface="Meiryo UI" panose="020B0604030504040204" pitchFamily="50" charset="-128"/>
                <a:ea typeface="Meiryo UI" panose="020B0604030504040204" pitchFamily="50" charset="-128"/>
                <a:cs typeface="Meiryo UI" panose="020B0604030504040204" pitchFamily="50" charset="-128"/>
              </a:rPr>
              <a:t>のねじを</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回すときは、</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M3</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用、または</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No.2</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のドライバーを使うようにします。</a:t>
            </a:r>
          </a:p>
        </p:txBody>
      </p:sp>
      <p:pic>
        <p:nvPicPr>
          <p:cNvPr id="14" name="図 13">
            <a:extLst>
              <a:ext uri="{FF2B5EF4-FFF2-40B4-BE49-F238E27FC236}">
                <a16:creationId xmlns:a16="http://schemas.microsoft.com/office/drawing/2014/main" id="{1F1A5FF5-ACC3-45D5-972C-05F172F7DD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8715" y="2447597"/>
            <a:ext cx="146885" cy="324080"/>
          </a:xfrm>
          <a:prstGeom prst="rect">
            <a:avLst/>
          </a:prstGeom>
        </p:spPr>
      </p:pic>
      <p:sp>
        <p:nvSpPr>
          <p:cNvPr id="15" name="上カーブ矢印 17">
            <a:extLst>
              <a:ext uri="{FF2B5EF4-FFF2-40B4-BE49-F238E27FC236}">
                <a16:creationId xmlns:a16="http://schemas.microsoft.com/office/drawing/2014/main" id="{8AE1BCC0-9859-47C4-A6F9-674F0EAADCE6}"/>
              </a:ext>
            </a:extLst>
          </p:cNvPr>
          <p:cNvSpPr/>
          <p:nvPr/>
        </p:nvSpPr>
        <p:spPr>
          <a:xfrm rot="5400000">
            <a:off x="10104550" y="2700382"/>
            <a:ext cx="339337" cy="408311"/>
          </a:xfrm>
          <a:prstGeom prst="curvedUpArrow">
            <a:avLst>
              <a:gd name="adj1" fmla="val 12566"/>
              <a:gd name="adj2" fmla="val 50000"/>
              <a:gd name="adj3" fmla="val 25000"/>
            </a:avLst>
          </a:prstGeom>
          <a:solidFill>
            <a:schemeClr val="accent4">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下矢印 5">
            <a:extLst>
              <a:ext uri="{FF2B5EF4-FFF2-40B4-BE49-F238E27FC236}">
                <a16:creationId xmlns:a16="http://schemas.microsoft.com/office/drawing/2014/main" id="{93683F3E-5A29-4720-B52B-0ABAB245217B}"/>
              </a:ext>
            </a:extLst>
          </p:cNvPr>
          <p:cNvSpPr/>
          <p:nvPr/>
        </p:nvSpPr>
        <p:spPr>
          <a:xfrm>
            <a:off x="10048816" y="2415929"/>
            <a:ext cx="1116367" cy="1330279"/>
          </a:xfrm>
          <a:prstGeom prst="downArrow">
            <a:avLst/>
          </a:prstGeom>
          <a:solidFill>
            <a:srgbClr val="FFCCFF">
              <a:alpha val="30000"/>
            </a:srgbClr>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上カーブ矢印 21">
            <a:extLst>
              <a:ext uri="{FF2B5EF4-FFF2-40B4-BE49-F238E27FC236}">
                <a16:creationId xmlns:a16="http://schemas.microsoft.com/office/drawing/2014/main" id="{C5C2445C-50AD-472A-8285-683366A0C7B9}"/>
              </a:ext>
            </a:extLst>
          </p:cNvPr>
          <p:cNvSpPr/>
          <p:nvPr/>
        </p:nvSpPr>
        <p:spPr>
          <a:xfrm rot="16200000" flipH="1">
            <a:off x="10732561" y="2728574"/>
            <a:ext cx="339337" cy="408311"/>
          </a:xfrm>
          <a:prstGeom prst="curvedUpArrow">
            <a:avLst>
              <a:gd name="adj1" fmla="val 12566"/>
              <a:gd name="adj2" fmla="val 50000"/>
              <a:gd name="adj3" fmla="val 25000"/>
            </a:avLst>
          </a:prstGeom>
          <a:solidFill>
            <a:schemeClr val="accent4">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コンテンツ プレースホルダー 2">
            <a:extLst>
              <a:ext uri="{FF2B5EF4-FFF2-40B4-BE49-F238E27FC236}">
                <a16:creationId xmlns:a16="http://schemas.microsoft.com/office/drawing/2014/main" id="{2BD9A4AD-FE9B-4F50-9FC3-01381CF46683}"/>
              </a:ext>
            </a:extLst>
          </p:cNvPr>
          <p:cNvSpPr txBox="1">
            <a:spLocks/>
          </p:cNvSpPr>
          <p:nvPr/>
        </p:nvSpPr>
        <p:spPr>
          <a:xfrm>
            <a:off x="6661984" y="2856992"/>
            <a:ext cx="2620572" cy="69958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押す力が弱いと、十字の形をした「ねじ溝」がつぶれてしまい、ひどい場合は、ねじが回せなくなります。</a:t>
            </a:r>
          </a:p>
        </p:txBody>
      </p:sp>
      <p:pic>
        <p:nvPicPr>
          <p:cNvPr id="19" name="図 18">
            <a:extLst>
              <a:ext uri="{FF2B5EF4-FFF2-40B4-BE49-F238E27FC236}">
                <a16:creationId xmlns:a16="http://schemas.microsoft.com/office/drawing/2014/main" id="{3701E7EE-2BC2-41BF-A67F-85C0987DD33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6580" y="1864416"/>
            <a:ext cx="793970" cy="884846"/>
          </a:xfrm>
          <a:prstGeom prst="rect">
            <a:avLst/>
          </a:prstGeom>
        </p:spPr>
      </p:pic>
      <p:pic>
        <p:nvPicPr>
          <p:cNvPr id="20" name="図 19">
            <a:extLst>
              <a:ext uri="{FF2B5EF4-FFF2-40B4-BE49-F238E27FC236}">
                <a16:creationId xmlns:a16="http://schemas.microsoft.com/office/drawing/2014/main" id="{4144788F-63F9-4E05-9746-5434A9B0A2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6195" y="3559871"/>
            <a:ext cx="146885" cy="324080"/>
          </a:xfrm>
          <a:prstGeom prst="rect">
            <a:avLst/>
          </a:prstGeom>
        </p:spPr>
      </p:pic>
      <p:sp>
        <p:nvSpPr>
          <p:cNvPr id="21" name="コンテンツ プレースホルダー 2">
            <a:extLst>
              <a:ext uri="{FF2B5EF4-FFF2-40B4-BE49-F238E27FC236}">
                <a16:creationId xmlns:a16="http://schemas.microsoft.com/office/drawing/2014/main" id="{8BB0A7FC-39F4-433C-B9E1-1CB309090546}"/>
              </a:ext>
            </a:extLst>
          </p:cNvPr>
          <p:cNvSpPr txBox="1">
            <a:spLocks/>
          </p:cNvSpPr>
          <p:nvPr/>
        </p:nvSpPr>
        <p:spPr>
          <a:xfrm>
            <a:off x="6726503" y="3595044"/>
            <a:ext cx="2818954" cy="43121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ぐらつかないように、まっすぐ回す。</a:t>
            </a:r>
          </a:p>
        </p:txBody>
      </p:sp>
      <p:sp>
        <p:nvSpPr>
          <p:cNvPr id="22" name="コンテンツ プレースホルダー 2">
            <a:extLst>
              <a:ext uri="{FF2B5EF4-FFF2-40B4-BE49-F238E27FC236}">
                <a16:creationId xmlns:a16="http://schemas.microsoft.com/office/drawing/2014/main" id="{2D30E90C-3488-41D8-ABEF-3D7D79E9CB55}"/>
              </a:ext>
            </a:extLst>
          </p:cNvPr>
          <p:cNvSpPr txBox="1">
            <a:spLocks/>
          </p:cNvSpPr>
          <p:nvPr/>
        </p:nvSpPr>
        <p:spPr>
          <a:xfrm>
            <a:off x="1408316" y="3717900"/>
            <a:ext cx="2489199" cy="77115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ねじとドライバーのサイズが合っていると、右図のように、ドライバーの先にねじが乗ります。</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3" name="グループ化 22">
            <a:extLst>
              <a:ext uri="{FF2B5EF4-FFF2-40B4-BE49-F238E27FC236}">
                <a16:creationId xmlns:a16="http://schemas.microsoft.com/office/drawing/2014/main" id="{7FEC0C70-CEBE-422D-9DE9-37AFAFA726C1}"/>
              </a:ext>
            </a:extLst>
          </p:cNvPr>
          <p:cNvGrpSpPr/>
          <p:nvPr/>
        </p:nvGrpSpPr>
        <p:grpSpPr>
          <a:xfrm>
            <a:off x="3607216" y="3746208"/>
            <a:ext cx="936173" cy="1851009"/>
            <a:chOff x="10950097" y="2320589"/>
            <a:chExt cx="936173" cy="1851009"/>
          </a:xfrm>
        </p:grpSpPr>
        <p:pic>
          <p:nvPicPr>
            <p:cNvPr id="24" name="図 23">
              <a:extLst>
                <a:ext uri="{FF2B5EF4-FFF2-40B4-BE49-F238E27FC236}">
                  <a16:creationId xmlns:a16="http://schemas.microsoft.com/office/drawing/2014/main" id="{20ADBAB1-EEAE-44CE-8C3C-7A2AD314CE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11311789" y="2320589"/>
              <a:ext cx="212787" cy="537568"/>
            </a:xfrm>
            <a:prstGeom prst="rect">
              <a:avLst/>
            </a:prstGeom>
          </p:spPr>
        </p:pic>
        <p:pic>
          <p:nvPicPr>
            <p:cNvPr id="25" name="図 24">
              <a:extLst>
                <a:ext uri="{FF2B5EF4-FFF2-40B4-BE49-F238E27FC236}">
                  <a16:creationId xmlns:a16="http://schemas.microsoft.com/office/drawing/2014/main" id="{AAE0FF9B-8440-4C5F-843F-4F398E7CD6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331268">
              <a:off x="10950097" y="2953636"/>
              <a:ext cx="936173" cy="1043325"/>
            </a:xfrm>
            <a:prstGeom prst="rect">
              <a:avLst/>
            </a:prstGeom>
          </p:spPr>
        </p:pic>
        <p:sp>
          <p:nvSpPr>
            <p:cNvPr id="26" name="正方形/長方形 25">
              <a:extLst>
                <a:ext uri="{FF2B5EF4-FFF2-40B4-BE49-F238E27FC236}">
                  <a16:creationId xmlns:a16="http://schemas.microsoft.com/office/drawing/2014/main" id="{99E50DFD-03A2-4663-AF7B-0AF21F87EEF3}"/>
                </a:ext>
              </a:extLst>
            </p:cNvPr>
            <p:cNvSpPr/>
            <p:nvPr/>
          </p:nvSpPr>
          <p:spPr>
            <a:xfrm>
              <a:off x="11129319" y="3138616"/>
              <a:ext cx="576649" cy="10329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4061935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C2DA68-54D1-4C77-B2B4-CBB73D7BACD8}"/>
              </a:ext>
            </a:extLst>
          </p:cNvPr>
          <p:cNvSpPr>
            <a:spLocks noGrp="1"/>
          </p:cNvSpPr>
          <p:nvPr>
            <p:ph type="title"/>
          </p:nvPr>
        </p:nvSpPr>
        <p:spPr/>
        <p:txBody>
          <a:bodyPr/>
          <a:lstStyle/>
          <a:p>
            <a:r>
              <a:rPr kumimoji="1" lang="ja-JP" altLang="en-US" dirty="0"/>
              <a:t>組み立て</a:t>
            </a:r>
          </a:p>
        </p:txBody>
      </p:sp>
      <p:sp>
        <p:nvSpPr>
          <p:cNvPr id="3" name="コンテンツ プレースホルダー 2">
            <a:extLst>
              <a:ext uri="{FF2B5EF4-FFF2-40B4-BE49-F238E27FC236}">
                <a16:creationId xmlns:a16="http://schemas.microsoft.com/office/drawing/2014/main" id="{E682850B-1212-41C2-82FB-5FF59718B1F8}"/>
              </a:ext>
            </a:extLst>
          </p:cNvPr>
          <p:cNvSpPr>
            <a:spLocks noGrp="1"/>
          </p:cNvSpPr>
          <p:nvPr>
            <p:ph idx="1"/>
          </p:nvPr>
        </p:nvSpPr>
        <p:spPr>
          <a:xfrm>
            <a:off x="1035760" y="1667689"/>
            <a:ext cx="3331029" cy="457419"/>
          </a:xfrm>
        </p:spPr>
        <p:txBody>
          <a:bodyPr>
            <a:normAutofit/>
          </a:bodyPr>
          <a:lstStyle/>
          <a:p>
            <a:pPr marL="0" indent="0">
              <a:buNone/>
            </a:pPr>
            <a:r>
              <a:rPr lang="en-US" altLang="ja-JP" sz="2000" dirty="0">
                <a:latin typeface="Meiryo UI" panose="020B0604030504040204" pitchFamily="50" charset="-128"/>
                <a:ea typeface="Meiryo UI" panose="020B0604030504040204" pitchFamily="50" charset="-128"/>
                <a:cs typeface="Meiryo UI" panose="020B0604030504040204" pitchFamily="50" charset="-128"/>
              </a:rPr>
              <a:t>[1]</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チューブの取りつけ</a:t>
            </a:r>
          </a:p>
        </p:txBody>
      </p:sp>
      <p:sp>
        <p:nvSpPr>
          <p:cNvPr id="4" name="スライド番号プレースホルダー 3">
            <a:extLst>
              <a:ext uri="{FF2B5EF4-FFF2-40B4-BE49-F238E27FC236}">
                <a16:creationId xmlns:a16="http://schemas.microsoft.com/office/drawing/2014/main" id="{B207DB69-5455-4CA1-A958-3A643FF8E680}"/>
              </a:ext>
            </a:extLst>
          </p:cNvPr>
          <p:cNvSpPr>
            <a:spLocks noGrp="1"/>
          </p:cNvSpPr>
          <p:nvPr>
            <p:ph type="sldNum" sz="quarter" idx="12"/>
          </p:nvPr>
        </p:nvSpPr>
        <p:spPr/>
        <p:txBody>
          <a:bodyPr/>
          <a:lstStyle/>
          <a:p>
            <a:fld id="{8B4C719E-7852-4BEC-83AA-157AE4C29AF4}" type="slidenum">
              <a:rPr kumimoji="1" lang="ja-JP" altLang="en-US" smtClean="0"/>
              <a:t>21</a:t>
            </a:fld>
            <a:endParaRPr kumimoji="1" lang="ja-JP" altLang="en-US"/>
          </a:p>
        </p:txBody>
      </p:sp>
      <p:sp>
        <p:nvSpPr>
          <p:cNvPr id="5" name="正方形/長方形 4">
            <a:extLst>
              <a:ext uri="{FF2B5EF4-FFF2-40B4-BE49-F238E27FC236}">
                <a16:creationId xmlns:a16="http://schemas.microsoft.com/office/drawing/2014/main" id="{7742BFEB-3BD1-4EF4-957F-F1D8F2087B22}"/>
              </a:ext>
            </a:extLst>
          </p:cNvPr>
          <p:cNvSpPr/>
          <p:nvPr/>
        </p:nvSpPr>
        <p:spPr>
          <a:xfrm>
            <a:off x="850048" y="1385774"/>
            <a:ext cx="10503752" cy="4961375"/>
          </a:xfrm>
          <a:prstGeom prst="rect">
            <a:avLst/>
          </a:prstGeom>
          <a:noFill/>
          <a:ln w="2540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E035F651-F557-4CBC-9875-3A93410D7151}"/>
              </a:ext>
            </a:extLst>
          </p:cNvPr>
          <p:cNvSpPr txBox="1">
            <a:spLocks/>
          </p:cNvSpPr>
          <p:nvPr/>
        </p:nvSpPr>
        <p:spPr>
          <a:xfrm>
            <a:off x="1035760" y="2463812"/>
            <a:ext cx="2797027" cy="90592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000" dirty="0">
                <a:latin typeface="Meiryo UI" panose="020B0604030504040204" pitchFamily="50" charset="-128"/>
                <a:ea typeface="Meiryo UI" panose="020B0604030504040204" pitchFamily="50" charset="-128"/>
                <a:cs typeface="Meiryo UI" panose="020B0604030504040204" pitchFamily="50" charset="-128"/>
              </a:rPr>
              <a:t>①黒色チューブを</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lang="ja-JP" altLang="en-US" sz="20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15 mm</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の長さに切る。</a:t>
            </a:r>
          </a:p>
        </p:txBody>
      </p:sp>
      <p:sp>
        <p:nvSpPr>
          <p:cNvPr id="7" name="コンテンツ プレースホルダー 2">
            <a:extLst>
              <a:ext uri="{FF2B5EF4-FFF2-40B4-BE49-F238E27FC236}">
                <a16:creationId xmlns:a16="http://schemas.microsoft.com/office/drawing/2014/main" id="{7BC728F8-3928-4E2F-9953-FB06B5DBFDBD}"/>
              </a:ext>
            </a:extLst>
          </p:cNvPr>
          <p:cNvSpPr txBox="1">
            <a:spLocks/>
          </p:cNvSpPr>
          <p:nvPr/>
        </p:nvSpPr>
        <p:spPr>
          <a:xfrm>
            <a:off x="4290318" y="2435417"/>
            <a:ext cx="3890390" cy="74301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000" dirty="0">
                <a:latin typeface="Meiryo UI" panose="020B0604030504040204" pitchFamily="50" charset="-128"/>
                <a:ea typeface="Meiryo UI" panose="020B0604030504040204" pitchFamily="50" charset="-128"/>
                <a:cs typeface="Meiryo UI" panose="020B0604030504040204" pitchFamily="50" charset="-128"/>
              </a:rPr>
              <a:t>②センサー基板に</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lang="ja-JP" altLang="en-US" sz="2000" dirty="0">
                <a:latin typeface="Meiryo UI" panose="020B0604030504040204" pitchFamily="50" charset="-128"/>
                <a:ea typeface="Meiryo UI" panose="020B0604030504040204" pitchFamily="50" charset="-128"/>
                <a:cs typeface="Meiryo UI" panose="020B0604030504040204" pitchFamily="50" charset="-128"/>
              </a:rPr>
              <a:t>チューブを差し込む。</a:t>
            </a:r>
          </a:p>
        </p:txBody>
      </p:sp>
      <p:sp>
        <p:nvSpPr>
          <p:cNvPr id="8" name="右矢印 6">
            <a:extLst>
              <a:ext uri="{FF2B5EF4-FFF2-40B4-BE49-F238E27FC236}">
                <a16:creationId xmlns:a16="http://schemas.microsoft.com/office/drawing/2014/main" id="{C8AB773B-E724-4CD3-A04B-70F11B0724A2}"/>
              </a:ext>
            </a:extLst>
          </p:cNvPr>
          <p:cNvSpPr/>
          <p:nvPr/>
        </p:nvSpPr>
        <p:spPr>
          <a:xfrm>
            <a:off x="7559873" y="3808422"/>
            <a:ext cx="560922" cy="3177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a:extLst>
              <a:ext uri="{FF2B5EF4-FFF2-40B4-BE49-F238E27FC236}">
                <a16:creationId xmlns:a16="http://schemas.microsoft.com/office/drawing/2014/main" id="{E078797C-2021-48B8-9E3B-258D071936C0}"/>
              </a:ext>
            </a:extLst>
          </p:cNvPr>
          <p:cNvPicPr>
            <a:picLocks noChangeAspect="1"/>
          </p:cNvPicPr>
          <p:nvPr/>
        </p:nvPicPr>
        <p:blipFill>
          <a:blip r:embed="rId2"/>
          <a:stretch>
            <a:fillRect/>
          </a:stretch>
        </p:blipFill>
        <p:spPr>
          <a:xfrm>
            <a:off x="1047860" y="3602154"/>
            <a:ext cx="2610214" cy="1914792"/>
          </a:xfrm>
          <a:prstGeom prst="rect">
            <a:avLst/>
          </a:prstGeom>
        </p:spPr>
      </p:pic>
      <p:pic>
        <p:nvPicPr>
          <p:cNvPr id="10" name="図 9" descr="ダイアグラム&#10;&#10;自動的に生成された説明">
            <a:extLst>
              <a:ext uri="{FF2B5EF4-FFF2-40B4-BE49-F238E27FC236}">
                <a16:creationId xmlns:a16="http://schemas.microsoft.com/office/drawing/2014/main" id="{F2FD077B-7DD1-4A68-B76C-34219BFA41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8160" y="3313420"/>
            <a:ext cx="2176766" cy="2753109"/>
          </a:xfrm>
          <a:prstGeom prst="rect">
            <a:avLst/>
          </a:prstGeom>
        </p:spPr>
      </p:pic>
      <p:pic>
        <p:nvPicPr>
          <p:cNvPr id="11" name="図 10" descr="ガラスの容器&#10;&#10;中程度の精度で自動的に生成された説明">
            <a:extLst>
              <a:ext uri="{FF2B5EF4-FFF2-40B4-BE49-F238E27FC236}">
                <a16:creationId xmlns:a16="http://schemas.microsoft.com/office/drawing/2014/main" id="{879C7E73-2D7A-45BD-B116-66CF14188892}"/>
              </a:ext>
            </a:extLst>
          </p:cNvPr>
          <p:cNvPicPr>
            <a:picLocks noChangeAspect="1"/>
          </p:cNvPicPr>
          <p:nvPr/>
        </p:nvPicPr>
        <p:blipFill>
          <a:blip r:embed="rId4" cstate="print">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8180708" y="2806926"/>
            <a:ext cx="2830252" cy="2464375"/>
          </a:xfrm>
          <a:prstGeom prst="rect">
            <a:avLst/>
          </a:prstGeom>
        </p:spPr>
      </p:pic>
    </p:spTree>
    <p:extLst>
      <p:ext uri="{BB962C8B-B14F-4D97-AF65-F5344CB8AC3E}">
        <p14:creationId xmlns:p14="http://schemas.microsoft.com/office/powerpoint/2010/main" val="29988400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C2DA68-54D1-4C77-B2B4-CBB73D7BACD8}"/>
              </a:ext>
            </a:extLst>
          </p:cNvPr>
          <p:cNvSpPr>
            <a:spLocks noGrp="1"/>
          </p:cNvSpPr>
          <p:nvPr>
            <p:ph type="title"/>
          </p:nvPr>
        </p:nvSpPr>
        <p:spPr/>
        <p:txBody>
          <a:bodyPr/>
          <a:lstStyle/>
          <a:p>
            <a:r>
              <a:rPr kumimoji="1" lang="ja-JP" altLang="en-US" dirty="0"/>
              <a:t>組み立て</a:t>
            </a:r>
          </a:p>
        </p:txBody>
      </p:sp>
      <p:sp>
        <p:nvSpPr>
          <p:cNvPr id="3" name="コンテンツ プレースホルダー 2">
            <a:extLst>
              <a:ext uri="{FF2B5EF4-FFF2-40B4-BE49-F238E27FC236}">
                <a16:creationId xmlns:a16="http://schemas.microsoft.com/office/drawing/2014/main" id="{E682850B-1212-41C2-82FB-5FF59718B1F8}"/>
              </a:ext>
            </a:extLst>
          </p:cNvPr>
          <p:cNvSpPr>
            <a:spLocks noGrp="1"/>
          </p:cNvSpPr>
          <p:nvPr>
            <p:ph idx="1"/>
          </p:nvPr>
        </p:nvSpPr>
        <p:spPr>
          <a:xfrm>
            <a:off x="912962" y="1502135"/>
            <a:ext cx="3331029" cy="457419"/>
          </a:xfrm>
        </p:spPr>
        <p:txBody>
          <a:bodyPr>
            <a:normAutofit/>
          </a:bodyPr>
          <a:lstStyle/>
          <a:p>
            <a:pPr marL="0" indent="0">
              <a:buFont typeface="Arial" panose="020B0604020202020204" pitchFamily="34" charset="0"/>
              <a:buNone/>
            </a:pPr>
            <a:r>
              <a:rPr lang="en-US" altLang="ja-JP" sz="2000" dirty="0">
                <a:latin typeface="Meiryo UI" panose="020B0604030504040204" pitchFamily="50" charset="-128"/>
                <a:ea typeface="Meiryo UI" panose="020B0604030504040204" pitchFamily="50" charset="-128"/>
                <a:cs typeface="Meiryo UI" panose="020B0604030504040204" pitchFamily="50" charset="-128"/>
              </a:rPr>
              <a:t>[2]</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タイヤユニットの組み立て</a:t>
            </a:r>
          </a:p>
        </p:txBody>
      </p:sp>
      <p:sp>
        <p:nvSpPr>
          <p:cNvPr id="4" name="スライド番号プレースホルダー 3">
            <a:extLst>
              <a:ext uri="{FF2B5EF4-FFF2-40B4-BE49-F238E27FC236}">
                <a16:creationId xmlns:a16="http://schemas.microsoft.com/office/drawing/2014/main" id="{B207DB69-5455-4CA1-A958-3A643FF8E680}"/>
              </a:ext>
            </a:extLst>
          </p:cNvPr>
          <p:cNvSpPr>
            <a:spLocks noGrp="1"/>
          </p:cNvSpPr>
          <p:nvPr>
            <p:ph type="sldNum" sz="quarter" idx="12"/>
          </p:nvPr>
        </p:nvSpPr>
        <p:spPr/>
        <p:txBody>
          <a:bodyPr/>
          <a:lstStyle/>
          <a:p>
            <a:fld id="{8B4C719E-7852-4BEC-83AA-157AE4C29AF4}" type="slidenum">
              <a:rPr kumimoji="1" lang="ja-JP" altLang="en-US" smtClean="0"/>
              <a:t>22</a:t>
            </a:fld>
            <a:endParaRPr kumimoji="1" lang="ja-JP" altLang="en-US"/>
          </a:p>
        </p:txBody>
      </p:sp>
      <p:sp>
        <p:nvSpPr>
          <p:cNvPr id="5" name="正方形/長方形 4">
            <a:extLst>
              <a:ext uri="{FF2B5EF4-FFF2-40B4-BE49-F238E27FC236}">
                <a16:creationId xmlns:a16="http://schemas.microsoft.com/office/drawing/2014/main" id="{7742BFEB-3BD1-4EF4-957F-F1D8F2087B22}"/>
              </a:ext>
            </a:extLst>
          </p:cNvPr>
          <p:cNvSpPr/>
          <p:nvPr/>
        </p:nvSpPr>
        <p:spPr>
          <a:xfrm>
            <a:off x="850048" y="1385774"/>
            <a:ext cx="10503752" cy="4961375"/>
          </a:xfrm>
          <a:prstGeom prst="rect">
            <a:avLst/>
          </a:prstGeom>
          <a:noFill/>
          <a:ln w="2540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latin typeface="Meiryo UI" panose="020B0604030504040204" pitchFamily="50" charset="-128"/>
              <a:ea typeface="Meiryo UI" panose="020B0604030504040204" pitchFamily="50" charset="-128"/>
              <a:cs typeface="Meiryo UI" panose="020B0604030504040204" pitchFamily="50" charset="-128"/>
            </a:endParaRPr>
          </a:p>
        </p:txBody>
      </p:sp>
      <p:pic>
        <p:nvPicPr>
          <p:cNvPr id="12" name="図 11">
            <a:extLst>
              <a:ext uri="{FF2B5EF4-FFF2-40B4-BE49-F238E27FC236}">
                <a16:creationId xmlns:a16="http://schemas.microsoft.com/office/drawing/2014/main" id="{768D8FD6-D3D8-4123-A068-28C991DEEFD4}"/>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951529" y="2491803"/>
            <a:ext cx="2460592" cy="3130929"/>
          </a:xfrm>
          <a:prstGeom prst="rect">
            <a:avLst/>
          </a:prstGeom>
        </p:spPr>
      </p:pic>
      <p:pic>
        <p:nvPicPr>
          <p:cNvPr id="13" name="図 12">
            <a:extLst>
              <a:ext uri="{FF2B5EF4-FFF2-40B4-BE49-F238E27FC236}">
                <a16:creationId xmlns:a16="http://schemas.microsoft.com/office/drawing/2014/main" id="{A781B383-F7AF-4B6D-99AE-0D1B778117B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86735" y="3319915"/>
            <a:ext cx="1521708" cy="2302817"/>
          </a:xfrm>
          <a:prstGeom prst="rect">
            <a:avLst/>
          </a:prstGeom>
        </p:spPr>
      </p:pic>
      <p:sp>
        <p:nvSpPr>
          <p:cNvPr id="14" name="コンテンツ プレースホルダー 2">
            <a:extLst>
              <a:ext uri="{FF2B5EF4-FFF2-40B4-BE49-F238E27FC236}">
                <a16:creationId xmlns:a16="http://schemas.microsoft.com/office/drawing/2014/main" id="{1D7F2958-1B65-40A6-AE4C-B0964BCE6FC6}"/>
              </a:ext>
            </a:extLst>
          </p:cNvPr>
          <p:cNvSpPr txBox="1">
            <a:spLocks/>
          </p:cNvSpPr>
          <p:nvPr/>
        </p:nvSpPr>
        <p:spPr>
          <a:xfrm>
            <a:off x="879475" y="2028199"/>
            <a:ext cx="2300581" cy="646331"/>
          </a:xfrm>
          <a:prstGeom prst="rect">
            <a:avLst/>
          </a:prstGeom>
          <a:no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000" dirty="0">
                <a:latin typeface="Meiryo UI" panose="020B0604030504040204" pitchFamily="50" charset="-128"/>
                <a:ea typeface="Meiryo UI" panose="020B0604030504040204" pitchFamily="50" charset="-128"/>
                <a:cs typeface="Meiryo UI" panose="020B0604030504040204" pitchFamily="50" charset="-128"/>
              </a:rPr>
              <a:t>①ホイルにシャフト</a:t>
            </a:r>
            <a:br>
              <a:rPr lang="en-US" altLang="ja-JP" sz="2000" dirty="0">
                <a:latin typeface="Meiryo UI" panose="020B0604030504040204" pitchFamily="50" charset="-128"/>
                <a:ea typeface="Meiryo UI" panose="020B0604030504040204" pitchFamily="50" charset="-128"/>
                <a:cs typeface="Meiryo UI" panose="020B0604030504040204" pitchFamily="50" charset="-128"/>
              </a:rPr>
            </a:br>
            <a:r>
              <a:rPr lang="ja-JP" altLang="en-US" sz="2000" dirty="0">
                <a:latin typeface="Meiryo UI" panose="020B0604030504040204" pitchFamily="50" charset="-128"/>
                <a:ea typeface="Meiryo UI" panose="020B0604030504040204" pitchFamily="50" charset="-128"/>
                <a:cs typeface="Meiryo UI" panose="020B0604030504040204" pitchFamily="50" charset="-128"/>
              </a:rPr>
              <a:t>　 を打ち込む。</a:t>
            </a:r>
          </a:p>
        </p:txBody>
      </p:sp>
      <p:sp>
        <p:nvSpPr>
          <p:cNvPr id="15" name="コンテンツ プレースホルダー 2">
            <a:extLst>
              <a:ext uri="{FF2B5EF4-FFF2-40B4-BE49-F238E27FC236}">
                <a16:creationId xmlns:a16="http://schemas.microsoft.com/office/drawing/2014/main" id="{BEE303AA-63A1-4D42-BFD6-254BF96F3DA0}"/>
              </a:ext>
            </a:extLst>
          </p:cNvPr>
          <p:cNvSpPr txBox="1">
            <a:spLocks/>
          </p:cNvSpPr>
          <p:nvPr/>
        </p:nvSpPr>
        <p:spPr>
          <a:xfrm>
            <a:off x="3490619" y="2042897"/>
            <a:ext cx="3062581" cy="369332"/>
          </a:xfrm>
          <a:prstGeom prst="rect">
            <a:avLst/>
          </a:prstGeom>
          <a:no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000" dirty="0">
                <a:latin typeface="Meiryo UI" panose="020B0604030504040204" pitchFamily="50" charset="-128"/>
                <a:ea typeface="Meiryo UI" panose="020B0604030504040204" pitchFamily="50" charset="-128"/>
                <a:cs typeface="Meiryo UI" panose="020B0604030504040204" pitchFamily="50" charset="-128"/>
              </a:rPr>
              <a:t>②シャフトベースを差し込む。</a:t>
            </a:r>
          </a:p>
        </p:txBody>
      </p:sp>
      <p:sp>
        <p:nvSpPr>
          <p:cNvPr id="16" name="正方形/長方形 15">
            <a:extLst>
              <a:ext uri="{FF2B5EF4-FFF2-40B4-BE49-F238E27FC236}">
                <a16:creationId xmlns:a16="http://schemas.microsoft.com/office/drawing/2014/main" id="{E196F68B-E5EF-4775-AC4E-499A93DC37E3}"/>
              </a:ext>
            </a:extLst>
          </p:cNvPr>
          <p:cNvSpPr/>
          <p:nvPr/>
        </p:nvSpPr>
        <p:spPr>
          <a:xfrm>
            <a:off x="3987800" y="1465104"/>
            <a:ext cx="1803400" cy="41512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dirty="0">
                <a:latin typeface="Meiryo UI" panose="020B0604030504040204" pitchFamily="50" charset="-128"/>
                <a:ea typeface="Meiryo UI" panose="020B0604030504040204" pitchFamily="50" charset="-128"/>
                <a:cs typeface="Meiryo UI" panose="020B0604030504040204" pitchFamily="50" charset="-128"/>
              </a:rPr>
              <a:t>２コつくります</a:t>
            </a:r>
          </a:p>
        </p:txBody>
      </p:sp>
      <p:sp>
        <p:nvSpPr>
          <p:cNvPr id="17" name="コンテンツ プレースホルダー 2">
            <a:extLst>
              <a:ext uri="{FF2B5EF4-FFF2-40B4-BE49-F238E27FC236}">
                <a16:creationId xmlns:a16="http://schemas.microsoft.com/office/drawing/2014/main" id="{CA15D370-0D47-480F-AF44-B78085D2B787}"/>
              </a:ext>
            </a:extLst>
          </p:cNvPr>
          <p:cNvSpPr txBox="1">
            <a:spLocks/>
          </p:cNvSpPr>
          <p:nvPr/>
        </p:nvSpPr>
        <p:spPr>
          <a:xfrm>
            <a:off x="8766773" y="1904397"/>
            <a:ext cx="2300581" cy="646331"/>
          </a:xfrm>
          <a:prstGeom prst="rect">
            <a:avLst/>
          </a:prstGeom>
          <a:no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000" dirty="0">
                <a:latin typeface="Meiryo UI" panose="020B0604030504040204" pitchFamily="50" charset="-128"/>
                <a:ea typeface="Meiryo UI" panose="020B0604030504040204" pitchFamily="50" charset="-128"/>
                <a:cs typeface="Meiryo UI" panose="020B0604030504040204" pitchFamily="50" charset="-128"/>
              </a:rPr>
              <a:t>③シャフトキャップを</a:t>
            </a:r>
            <a:br>
              <a:rPr lang="en-US" altLang="ja-JP" sz="2000" dirty="0">
                <a:latin typeface="Meiryo UI" panose="020B0604030504040204" pitchFamily="50" charset="-128"/>
                <a:ea typeface="Meiryo UI" panose="020B0604030504040204" pitchFamily="50" charset="-128"/>
                <a:cs typeface="Meiryo UI" panose="020B0604030504040204" pitchFamily="50" charset="-128"/>
              </a:rPr>
            </a:br>
            <a:r>
              <a:rPr lang="en-US" altLang="ja-JP" sz="20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打ち込む。</a:t>
            </a:r>
          </a:p>
        </p:txBody>
      </p:sp>
      <p:pic>
        <p:nvPicPr>
          <p:cNvPr id="18" name="図 17">
            <a:extLst>
              <a:ext uri="{FF2B5EF4-FFF2-40B4-BE49-F238E27FC236}">
                <a16:creationId xmlns:a16="http://schemas.microsoft.com/office/drawing/2014/main" id="{1AECC204-567A-4A27-957F-1CE355C7BB8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37359" y="2339531"/>
            <a:ext cx="2942968" cy="3334082"/>
          </a:xfrm>
          <a:prstGeom prst="rect">
            <a:avLst/>
          </a:prstGeom>
        </p:spPr>
      </p:pic>
      <p:pic>
        <p:nvPicPr>
          <p:cNvPr id="19" name="図 18">
            <a:extLst>
              <a:ext uri="{FF2B5EF4-FFF2-40B4-BE49-F238E27FC236}">
                <a16:creationId xmlns:a16="http://schemas.microsoft.com/office/drawing/2014/main" id="{AD24368C-C410-41D2-9E46-E8939C43F698}"/>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8970574" y="2648572"/>
            <a:ext cx="1563591" cy="3182996"/>
          </a:xfrm>
          <a:prstGeom prst="rect">
            <a:avLst/>
          </a:prstGeom>
        </p:spPr>
      </p:pic>
      <p:sp>
        <p:nvSpPr>
          <p:cNvPr id="20" name="コンテンツ プレースホルダー 2">
            <a:extLst>
              <a:ext uri="{FF2B5EF4-FFF2-40B4-BE49-F238E27FC236}">
                <a16:creationId xmlns:a16="http://schemas.microsoft.com/office/drawing/2014/main" id="{FD907297-EF96-4297-AFB6-0C198CE526E4}"/>
              </a:ext>
            </a:extLst>
          </p:cNvPr>
          <p:cNvSpPr txBox="1">
            <a:spLocks/>
          </p:cNvSpPr>
          <p:nvPr/>
        </p:nvSpPr>
        <p:spPr>
          <a:xfrm>
            <a:off x="3047042" y="3507494"/>
            <a:ext cx="1049435" cy="258532"/>
          </a:xfrm>
          <a:prstGeom prst="rect">
            <a:avLst/>
          </a:prstGeom>
          <a:no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シャフトベース</a:t>
            </a:r>
          </a:p>
        </p:txBody>
      </p:sp>
      <p:sp>
        <p:nvSpPr>
          <p:cNvPr id="21" name="コンテンツ プレースホルダー 2">
            <a:extLst>
              <a:ext uri="{FF2B5EF4-FFF2-40B4-BE49-F238E27FC236}">
                <a16:creationId xmlns:a16="http://schemas.microsoft.com/office/drawing/2014/main" id="{D8597D92-56B7-4E42-9C9C-A727E1D5E696}"/>
              </a:ext>
            </a:extLst>
          </p:cNvPr>
          <p:cNvSpPr txBox="1">
            <a:spLocks/>
          </p:cNvSpPr>
          <p:nvPr/>
        </p:nvSpPr>
        <p:spPr>
          <a:xfrm>
            <a:off x="2292480" y="3725071"/>
            <a:ext cx="725780" cy="258532"/>
          </a:xfrm>
          <a:prstGeom prst="rect">
            <a:avLst/>
          </a:prstGeom>
          <a:no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ハンマー</a:t>
            </a:r>
          </a:p>
        </p:txBody>
      </p:sp>
      <p:sp>
        <p:nvSpPr>
          <p:cNvPr id="22" name="コンテンツ プレースホルダー 2">
            <a:extLst>
              <a:ext uri="{FF2B5EF4-FFF2-40B4-BE49-F238E27FC236}">
                <a16:creationId xmlns:a16="http://schemas.microsoft.com/office/drawing/2014/main" id="{0F1EF931-927A-4D1F-B42D-D43E5410442C}"/>
              </a:ext>
            </a:extLst>
          </p:cNvPr>
          <p:cNvSpPr txBox="1">
            <a:spLocks/>
          </p:cNvSpPr>
          <p:nvPr/>
        </p:nvSpPr>
        <p:spPr>
          <a:xfrm>
            <a:off x="959284" y="4450317"/>
            <a:ext cx="556447" cy="258532"/>
          </a:xfrm>
          <a:prstGeom prst="rect">
            <a:avLst/>
          </a:prstGeom>
          <a:no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ホイル</a:t>
            </a:r>
          </a:p>
        </p:txBody>
      </p:sp>
      <p:sp>
        <p:nvSpPr>
          <p:cNvPr id="23" name="コンテンツ プレースホルダー 2">
            <a:extLst>
              <a:ext uri="{FF2B5EF4-FFF2-40B4-BE49-F238E27FC236}">
                <a16:creationId xmlns:a16="http://schemas.microsoft.com/office/drawing/2014/main" id="{28D0C384-76ED-4681-8FD3-A654A3B3E4E0}"/>
              </a:ext>
            </a:extLst>
          </p:cNvPr>
          <p:cNvSpPr txBox="1">
            <a:spLocks/>
          </p:cNvSpPr>
          <p:nvPr/>
        </p:nvSpPr>
        <p:spPr>
          <a:xfrm>
            <a:off x="1175750" y="3998964"/>
            <a:ext cx="624180" cy="258532"/>
          </a:xfrm>
          <a:prstGeom prst="rect">
            <a:avLst/>
          </a:prstGeom>
          <a:no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シャフト</a:t>
            </a:r>
          </a:p>
        </p:txBody>
      </p:sp>
      <p:sp>
        <p:nvSpPr>
          <p:cNvPr id="24" name="コンテンツ プレースホルダー 2">
            <a:extLst>
              <a:ext uri="{FF2B5EF4-FFF2-40B4-BE49-F238E27FC236}">
                <a16:creationId xmlns:a16="http://schemas.microsoft.com/office/drawing/2014/main" id="{BE649269-1830-440F-8175-8F82929CE2B1}"/>
              </a:ext>
            </a:extLst>
          </p:cNvPr>
          <p:cNvSpPr txBox="1">
            <a:spLocks/>
          </p:cNvSpPr>
          <p:nvPr/>
        </p:nvSpPr>
        <p:spPr>
          <a:xfrm>
            <a:off x="10038229" y="3858912"/>
            <a:ext cx="1049435" cy="258532"/>
          </a:xfrm>
          <a:prstGeom prst="rect">
            <a:avLst/>
          </a:prstGeom>
          <a:no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シャフトキャップ</a:t>
            </a:r>
          </a:p>
        </p:txBody>
      </p:sp>
      <p:cxnSp>
        <p:nvCxnSpPr>
          <p:cNvPr id="25" name="直線コネクタ 24">
            <a:extLst>
              <a:ext uri="{FF2B5EF4-FFF2-40B4-BE49-F238E27FC236}">
                <a16:creationId xmlns:a16="http://schemas.microsoft.com/office/drawing/2014/main" id="{84129340-D7D2-470D-8EA1-2E12044D05D7}"/>
              </a:ext>
            </a:extLst>
          </p:cNvPr>
          <p:cNvCxnSpPr/>
          <p:nvPr/>
        </p:nvCxnSpPr>
        <p:spPr>
          <a:xfrm>
            <a:off x="9917063" y="3689006"/>
            <a:ext cx="369134" cy="204597"/>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4867961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C2DA68-54D1-4C77-B2B4-CBB73D7BACD8}"/>
              </a:ext>
            </a:extLst>
          </p:cNvPr>
          <p:cNvSpPr>
            <a:spLocks noGrp="1"/>
          </p:cNvSpPr>
          <p:nvPr>
            <p:ph type="title"/>
          </p:nvPr>
        </p:nvSpPr>
        <p:spPr/>
        <p:txBody>
          <a:bodyPr/>
          <a:lstStyle/>
          <a:p>
            <a:r>
              <a:rPr kumimoji="1" lang="ja-JP" altLang="en-US" dirty="0"/>
              <a:t>組み立て</a:t>
            </a:r>
          </a:p>
        </p:txBody>
      </p:sp>
      <p:sp>
        <p:nvSpPr>
          <p:cNvPr id="4" name="スライド番号プレースホルダー 3">
            <a:extLst>
              <a:ext uri="{FF2B5EF4-FFF2-40B4-BE49-F238E27FC236}">
                <a16:creationId xmlns:a16="http://schemas.microsoft.com/office/drawing/2014/main" id="{B207DB69-5455-4CA1-A958-3A643FF8E680}"/>
              </a:ext>
            </a:extLst>
          </p:cNvPr>
          <p:cNvSpPr>
            <a:spLocks noGrp="1"/>
          </p:cNvSpPr>
          <p:nvPr>
            <p:ph type="sldNum" sz="quarter" idx="12"/>
          </p:nvPr>
        </p:nvSpPr>
        <p:spPr/>
        <p:txBody>
          <a:bodyPr/>
          <a:lstStyle/>
          <a:p>
            <a:fld id="{8B4C719E-7852-4BEC-83AA-157AE4C29AF4}" type="slidenum">
              <a:rPr kumimoji="1" lang="ja-JP" altLang="en-US" smtClean="0"/>
              <a:t>23</a:t>
            </a:fld>
            <a:endParaRPr kumimoji="1" lang="ja-JP" altLang="en-US"/>
          </a:p>
        </p:txBody>
      </p:sp>
      <p:sp>
        <p:nvSpPr>
          <p:cNvPr id="5" name="正方形/長方形 4">
            <a:extLst>
              <a:ext uri="{FF2B5EF4-FFF2-40B4-BE49-F238E27FC236}">
                <a16:creationId xmlns:a16="http://schemas.microsoft.com/office/drawing/2014/main" id="{7742BFEB-3BD1-4EF4-957F-F1D8F2087B22}"/>
              </a:ext>
            </a:extLst>
          </p:cNvPr>
          <p:cNvSpPr/>
          <p:nvPr/>
        </p:nvSpPr>
        <p:spPr>
          <a:xfrm>
            <a:off x="850048" y="1385774"/>
            <a:ext cx="10503752" cy="4961375"/>
          </a:xfrm>
          <a:prstGeom prst="rect">
            <a:avLst/>
          </a:prstGeom>
          <a:noFill/>
          <a:ln w="2540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latin typeface="Meiryo UI" panose="020B0604030504040204" pitchFamily="50" charset="-128"/>
              <a:ea typeface="Meiryo UI" panose="020B0604030504040204" pitchFamily="50" charset="-128"/>
              <a:cs typeface="Meiryo UI" panose="020B0604030504040204" pitchFamily="50" charset="-128"/>
            </a:endParaRPr>
          </a:p>
        </p:txBody>
      </p:sp>
      <p:pic>
        <p:nvPicPr>
          <p:cNvPr id="26" name="図 25" descr="概略図&#10;&#10;中程度の精度で自動的に生成された説明">
            <a:extLst>
              <a:ext uri="{FF2B5EF4-FFF2-40B4-BE49-F238E27FC236}">
                <a16:creationId xmlns:a16="http://schemas.microsoft.com/office/drawing/2014/main" id="{9FDF4C8C-519C-44CE-9F2C-906E91AC46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6024" y="2963439"/>
            <a:ext cx="2661210" cy="1891670"/>
          </a:xfrm>
          <a:prstGeom prst="rect">
            <a:avLst/>
          </a:prstGeom>
        </p:spPr>
      </p:pic>
      <p:sp>
        <p:nvSpPr>
          <p:cNvPr id="27" name="コンテンツ プレースホルダー 2">
            <a:extLst>
              <a:ext uri="{FF2B5EF4-FFF2-40B4-BE49-F238E27FC236}">
                <a16:creationId xmlns:a16="http://schemas.microsoft.com/office/drawing/2014/main" id="{A95B0776-5046-4892-9992-CD05EF72B1F8}"/>
              </a:ext>
            </a:extLst>
          </p:cNvPr>
          <p:cNvSpPr txBox="1">
            <a:spLocks/>
          </p:cNvSpPr>
          <p:nvPr/>
        </p:nvSpPr>
        <p:spPr>
          <a:xfrm>
            <a:off x="8424322" y="2082816"/>
            <a:ext cx="2497223" cy="646331"/>
          </a:xfrm>
          <a:prstGeom prst="rect">
            <a:avLst/>
          </a:prstGeom>
          <a:no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000" dirty="0">
                <a:latin typeface="Meiryo UI" panose="020B0604030504040204" pitchFamily="50" charset="-128"/>
                <a:ea typeface="Meiryo UI" panose="020B0604030504040204" pitchFamily="50" charset="-128"/>
                <a:cs typeface="Meiryo UI" panose="020B0604030504040204" pitchFamily="50" charset="-128"/>
              </a:rPr>
              <a:t>ねじ・ナットを取りつける位置を確認。</a:t>
            </a:r>
          </a:p>
        </p:txBody>
      </p:sp>
      <p:sp>
        <p:nvSpPr>
          <p:cNvPr id="28" name="角丸四角形 3">
            <a:extLst>
              <a:ext uri="{FF2B5EF4-FFF2-40B4-BE49-F238E27FC236}">
                <a16:creationId xmlns:a16="http://schemas.microsoft.com/office/drawing/2014/main" id="{822736B3-0F01-4618-8C7D-82619DC775D6}"/>
              </a:ext>
            </a:extLst>
          </p:cNvPr>
          <p:cNvSpPr/>
          <p:nvPr/>
        </p:nvSpPr>
        <p:spPr>
          <a:xfrm>
            <a:off x="7738533" y="1903229"/>
            <a:ext cx="3361267" cy="3573447"/>
          </a:xfrm>
          <a:prstGeom prst="roundRect">
            <a:avLst>
              <a:gd name="adj" fmla="val 7599"/>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9" name="図 28">
            <a:extLst>
              <a:ext uri="{FF2B5EF4-FFF2-40B4-BE49-F238E27FC236}">
                <a16:creationId xmlns:a16="http://schemas.microsoft.com/office/drawing/2014/main" id="{A83DAE8D-B4A9-46E4-925A-67BC9C4CDBF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825666" y="2095069"/>
            <a:ext cx="605110" cy="651151"/>
          </a:xfrm>
          <a:prstGeom prst="rect">
            <a:avLst/>
          </a:prstGeom>
        </p:spPr>
      </p:pic>
      <p:sp>
        <p:nvSpPr>
          <p:cNvPr id="30" name="右矢印 6">
            <a:extLst>
              <a:ext uri="{FF2B5EF4-FFF2-40B4-BE49-F238E27FC236}">
                <a16:creationId xmlns:a16="http://schemas.microsoft.com/office/drawing/2014/main" id="{F3F7C0CF-3A87-440A-855E-4CBA9DE97CC0}"/>
              </a:ext>
            </a:extLst>
          </p:cNvPr>
          <p:cNvSpPr/>
          <p:nvPr/>
        </p:nvSpPr>
        <p:spPr>
          <a:xfrm rot="10800000">
            <a:off x="10407703" y="3436812"/>
            <a:ext cx="347133" cy="252194"/>
          </a:xfrm>
          <a:prstGeom prst="rightArrow">
            <a:avLst>
              <a:gd name="adj1" fmla="val 29856"/>
              <a:gd name="adj2" fmla="val 76857"/>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右矢印 39">
            <a:extLst>
              <a:ext uri="{FF2B5EF4-FFF2-40B4-BE49-F238E27FC236}">
                <a16:creationId xmlns:a16="http://schemas.microsoft.com/office/drawing/2014/main" id="{627AD7CE-A021-44D4-A37D-5EA4D32DF6E7}"/>
              </a:ext>
            </a:extLst>
          </p:cNvPr>
          <p:cNvSpPr/>
          <p:nvPr/>
        </p:nvSpPr>
        <p:spPr>
          <a:xfrm rot="10800000">
            <a:off x="10442298" y="4419012"/>
            <a:ext cx="347133" cy="252194"/>
          </a:xfrm>
          <a:prstGeom prst="rightArrow">
            <a:avLst>
              <a:gd name="adj1" fmla="val 29856"/>
              <a:gd name="adj2" fmla="val 76857"/>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右矢印 40">
            <a:extLst>
              <a:ext uri="{FF2B5EF4-FFF2-40B4-BE49-F238E27FC236}">
                <a16:creationId xmlns:a16="http://schemas.microsoft.com/office/drawing/2014/main" id="{7B9CE376-87BD-422C-9701-2380A0D4A3C3}"/>
              </a:ext>
            </a:extLst>
          </p:cNvPr>
          <p:cNvSpPr/>
          <p:nvPr/>
        </p:nvSpPr>
        <p:spPr>
          <a:xfrm>
            <a:off x="7985902" y="4437781"/>
            <a:ext cx="347133" cy="252194"/>
          </a:xfrm>
          <a:prstGeom prst="rightArrow">
            <a:avLst>
              <a:gd name="adj1" fmla="val 29856"/>
              <a:gd name="adj2" fmla="val 76857"/>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右矢印 41">
            <a:extLst>
              <a:ext uri="{FF2B5EF4-FFF2-40B4-BE49-F238E27FC236}">
                <a16:creationId xmlns:a16="http://schemas.microsoft.com/office/drawing/2014/main" id="{D17923DA-FD33-4D24-93A5-5330C561B450}"/>
              </a:ext>
            </a:extLst>
          </p:cNvPr>
          <p:cNvSpPr/>
          <p:nvPr/>
        </p:nvSpPr>
        <p:spPr>
          <a:xfrm>
            <a:off x="7985902" y="3436811"/>
            <a:ext cx="347133" cy="252194"/>
          </a:xfrm>
          <a:prstGeom prst="rightArrow">
            <a:avLst>
              <a:gd name="adj1" fmla="val 29856"/>
              <a:gd name="adj2" fmla="val 76857"/>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4" name="図 33" descr="ダイアグラム, 設計図&#10;&#10;自動的に生成された説明">
            <a:extLst>
              <a:ext uri="{FF2B5EF4-FFF2-40B4-BE49-F238E27FC236}">
                <a16:creationId xmlns:a16="http://schemas.microsoft.com/office/drawing/2014/main" id="{8412869E-5E87-433B-8391-FE3EC326E5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72027" y="1544252"/>
            <a:ext cx="4825070" cy="4289508"/>
          </a:xfrm>
          <a:prstGeom prst="rect">
            <a:avLst/>
          </a:prstGeom>
        </p:spPr>
      </p:pic>
      <p:sp>
        <p:nvSpPr>
          <p:cNvPr id="3" name="コンテンツ プレースホルダー 2">
            <a:extLst>
              <a:ext uri="{FF2B5EF4-FFF2-40B4-BE49-F238E27FC236}">
                <a16:creationId xmlns:a16="http://schemas.microsoft.com/office/drawing/2014/main" id="{E682850B-1212-41C2-82FB-5FF59718B1F8}"/>
              </a:ext>
            </a:extLst>
          </p:cNvPr>
          <p:cNvSpPr>
            <a:spLocks noGrp="1"/>
          </p:cNvSpPr>
          <p:nvPr>
            <p:ph idx="1"/>
          </p:nvPr>
        </p:nvSpPr>
        <p:spPr>
          <a:xfrm>
            <a:off x="912962" y="1502135"/>
            <a:ext cx="3331029" cy="457419"/>
          </a:xfrm>
        </p:spPr>
        <p:txBody>
          <a:bodyPr>
            <a:normAutofit/>
          </a:bodyPr>
          <a:lstStyle/>
          <a:p>
            <a:pPr marL="0" indent="0">
              <a:buFont typeface="Arial" panose="020B0604020202020204" pitchFamily="34" charset="0"/>
              <a:buNone/>
            </a:pPr>
            <a:r>
              <a:rPr lang="en-US" altLang="ja-JP" sz="20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タイヤユニットの取りつけ</a:t>
            </a:r>
          </a:p>
        </p:txBody>
      </p:sp>
    </p:spTree>
    <p:extLst>
      <p:ext uri="{BB962C8B-B14F-4D97-AF65-F5344CB8AC3E}">
        <p14:creationId xmlns:p14="http://schemas.microsoft.com/office/powerpoint/2010/main" val="24701504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C2DA68-54D1-4C77-B2B4-CBB73D7BACD8}"/>
              </a:ext>
            </a:extLst>
          </p:cNvPr>
          <p:cNvSpPr>
            <a:spLocks noGrp="1"/>
          </p:cNvSpPr>
          <p:nvPr>
            <p:ph type="title"/>
          </p:nvPr>
        </p:nvSpPr>
        <p:spPr/>
        <p:txBody>
          <a:bodyPr/>
          <a:lstStyle/>
          <a:p>
            <a:r>
              <a:rPr kumimoji="1" lang="ja-JP" altLang="en-US" dirty="0"/>
              <a:t>組み立て</a:t>
            </a:r>
          </a:p>
        </p:txBody>
      </p:sp>
      <p:sp>
        <p:nvSpPr>
          <p:cNvPr id="4" name="スライド番号プレースホルダー 3">
            <a:extLst>
              <a:ext uri="{FF2B5EF4-FFF2-40B4-BE49-F238E27FC236}">
                <a16:creationId xmlns:a16="http://schemas.microsoft.com/office/drawing/2014/main" id="{B207DB69-5455-4CA1-A958-3A643FF8E680}"/>
              </a:ext>
            </a:extLst>
          </p:cNvPr>
          <p:cNvSpPr>
            <a:spLocks noGrp="1"/>
          </p:cNvSpPr>
          <p:nvPr>
            <p:ph type="sldNum" sz="quarter" idx="12"/>
          </p:nvPr>
        </p:nvSpPr>
        <p:spPr/>
        <p:txBody>
          <a:bodyPr/>
          <a:lstStyle/>
          <a:p>
            <a:fld id="{8B4C719E-7852-4BEC-83AA-157AE4C29AF4}" type="slidenum">
              <a:rPr kumimoji="1" lang="ja-JP" altLang="en-US" smtClean="0"/>
              <a:t>24</a:t>
            </a:fld>
            <a:endParaRPr kumimoji="1" lang="ja-JP" altLang="en-US"/>
          </a:p>
        </p:txBody>
      </p:sp>
      <p:sp>
        <p:nvSpPr>
          <p:cNvPr id="5" name="正方形/長方形 4">
            <a:extLst>
              <a:ext uri="{FF2B5EF4-FFF2-40B4-BE49-F238E27FC236}">
                <a16:creationId xmlns:a16="http://schemas.microsoft.com/office/drawing/2014/main" id="{7742BFEB-3BD1-4EF4-957F-F1D8F2087B22}"/>
              </a:ext>
            </a:extLst>
          </p:cNvPr>
          <p:cNvSpPr/>
          <p:nvPr/>
        </p:nvSpPr>
        <p:spPr>
          <a:xfrm>
            <a:off x="850048" y="1385774"/>
            <a:ext cx="10503752" cy="4961375"/>
          </a:xfrm>
          <a:prstGeom prst="rect">
            <a:avLst/>
          </a:prstGeom>
          <a:noFill/>
          <a:ln w="2540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a:extLst>
              <a:ext uri="{FF2B5EF4-FFF2-40B4-BE49-F238E27FC236}">
                <a16:creationId xmlns:a16="http://schemas.microsoft.com/office/drawing/2014/main" id="{E682850B-1212-41C2-82FB-5FF59718B1F8}"/>
              </a:ext>
            </a:extLst>
          </p:cNvPr>
          <p:cNvSpPr>
            <a:spLocks noGrp="1"/>
          </p:cNvSpPr>
          <p:nvPr>
            <p:ph idx="1"/>
          </p:nvPr>
        </p:nvSpPr>
        <p:spPr>
          <a:xfrm>
            <a:off x="912962" y="1502135"/>
            <a:ext cx="3331029" cy="457419"/>
          </a:xfrm>
        </p:spPr>
        <p:txBody>
          <a:bodyPr>
            <a:normAutofit/>
          </a:bodyPr>
          <a:lstStyle/>
          <a:p>
            <a:pPr marL="0" indent="0">
              <a:buFont typeface="Arial" panose="020B0604020202020204" pitchFamily="34" charset="0"/>
              <a:buNone/>
            </a:pPr>
            <a:r>
              <a:rPr lang="en-US" altLang="ja-JP" sz="20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タイヤの取りつけ</a:t>
            </a:r>
          </a:p>
        </p:txBody>
      </p:sp>
      <p:pic>
        <p:nvPicPr>
          <p:cNvPr id="15" name="図 14" descr="線画の絵&#10;&#10;低い精度で自動的に生成された説明">
            <a:extLst>
              <a:ext uri="{FF2B5EF4-FFF2-40B4-BE49-F238E27FC236}">
                <a16:creationId xmlns:a16="http://schemas.microsoft.com/office/drawing/2014/main" id="{111FE0F3-5D6F-4C8D-8950-546B06DB05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3035" y="2095069"/>
            <a:ext cx="5171552" cy="3857469"/>
          </a:xfrm>
          <a:prstGeom prst="rect">
            <a:avLst/>
          </a:prstGeom>
        </p:spPr>
      </p:pic>
    </p:spTree>
    <p:extLst>
      <p:ext uri="{BB962C8B-B14F-4D97-AF65-F5344CB8AC3E}">
        <p14:creationId xmlns:p14="http://schemas.microsoft.com/office/powerpoint/2010/main" val="3579230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C2DA68-54D1-4C77-B2B4-CBB73D7BACD8}"/>
              </a:ext>
            </a:extLst>
          </p:cNvPr>
          <p:cNvSpPr>
            <a:spLocks noGrp="1"/>
          </p:cNvSpPr>
          <p:nvPr>
            <p:ph type="title"/>
          </p:nvPr>
        </p:nvSpPr>
        <p:spPr/>
        <p:txBody>
          <a:bodyPr/>
          <a:lstStyle/>
          <a:p>
            <a:r>
              <a:rPr kumimoji="1" lang="ja-JP" altLang="en-US" dirty="0"/>
              <a:t>組み立て</a:t>
            </a:r>
          </a:p>
        </p:txBody>
      </p:sp>
      <p:sp>
        <p:nvSpPr>
          <p:cNvPr id="4" name="スライド番号プレースホルダー 3">
            <a:extLst>
              <a:ext uri="{FF2B5EF4-FFF2-40B4-BE49-F238E27FC236}">
                <a16:creationId xmlns:a16="http://schemas.microsoft.com/office/drawing/2014/main" id="{B207DB69-5455-4CA1-A958-3A643FF8E680}"/>
              </a:ext>
            </a:extLst>
          </p:cNvPr>
          <p:cNvSpPr>
            <a:spLocks noGrp="1"/>
          </p:cNvSpPr>
          <p:nvPr>
            <p:ph type="sldNum" sz="quarter" idx="12"/>
          </p:nvPr>
        </p:nvSpPr>
        <p:spPr/>
        <p:txBody>
          <a:bodyPr/>
          <a:lstStyle/>
          <a:p>
            <a:fld id="{8B4C719E-7852-4BEC-83AA-157AE4C29AF4}" type="slidenum">
              <a:rPr kumimoji="1" lang="ja-JP" altLang="en-US" smtClean="0"/>
              <a:t>25</a:t>
            </a:fld>
            <a:endParaRPr kumimoji="1" lang="ja-JP" altLang="en-US"/>
          </a:p>
        </p:txBody>
      </p:sp>
      <p:sp>
        <p:nvSpPr>
          <p:cNvPr id="3" name="コンテンツ プレースホルダー 2">
            <a:extLst>
              <a:ext uri="{FF2B5EF4-FFF2-40B4-BE49-F238E27FC236}">
                <a16:creationId xmlns:a16="http://schemas.microsoft.com/office/drawing/2014/main" id="{E682850B-1212-41C2-82FB-5FF59718B1F8}"/>
              </a:ext>
            </a:extLst>
          </p:cNvPr>
          <p:cNvSpPr>
            <a:spLocks noGrp="1"/>
          </p:cNvSpPr>
          <p:nvPr>
            <p:ph idx="1"/>
          </p:nvPr>
        </p:nvSpPr>
        <p:spPr>
          <a:xfrm>
            <a:off x="912962" y="1502135"/>
            <a:ext cx="3331029" cy="457419"/>
          </a:xfrm>
        </p:spPr>
        <p:txBody>
          <a:bodyPr>
            <a:normAutofit/>
          </a:bodyPr>
          <a:lstStyle/>
          <a:p>
            <a:pPr marL="0" indent="0">
              <a:buFont typeface="Arial" panose="020B0604020202020204" pitchFamily="34" charset="0"/>
              <a:buNone/>
            </a:pPr>
            <a:r>
              <a:rPr lang="en-US" altLang="ja-JP" sz="2000" dirty="0">
                <a:latin typeface="Meiryo UI" panose="020B0604030504040204" pitchFamily="50" charset="-128"/>
                <a:ea typeface="Meiryo UI" panose="020B0604030504040204" pitchFamily="50" charset="-128"/>
                <a:cs typeface="Meiryo UI" panose="020B0604030504040204" pitchFamily="50" charset="-128"/>
              </a:rPr>
              <a:t>[5]</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モーターの準備</a:t>
            </a:r>
          </a:p>
        </p:txBody>
      </p:sp>
      <p:pic>
        <p:nvPicPr>
          <p:cNvPr id="7" name="図 6">
            <a:extLst>
              <a:ext uri="{FF2B5EF4-FFF2-40B4-BE49-F238E27FC236}">
                <a16:creationId xmlns:a16="http://schemas.microsoft.com/office/drawing/2014/main" id="{DDA4C67E-574D-484B-8AAA-F59E5CF808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8807" y="2398042"/>
            <a:ext cx="2781688" cy="2076740"/>
          </a:xfrm>
          <a:prstGeom prst="rect">
            <a:avLst/>
          </a:prstGeom>
        </p:spPr>
      </p:pic>
      <p:sp>
        <p:nvSpPr>
          <p:cNvPr id="8" name="正方形/長方形 7">
            <a:extLst>
              <a:ext uri="{FF2B5EF4-FFF2-40B4-BE49-F238E27FC236}">
                <a16:creationId xmlns:a16="http://schemas.microsoft.com/office/drawing/2014/main" id="{DEEDA111-9502-4DF8-A107-B9D5DF028EB7}"/>
              </a:ext>
            </a:extLst>
          </p:cNvPr>
          <p:cNvSpPr/>
          <p:nvPr/>
        </p:nvSpPr>
        <p:spPr>
          <a:xfrm>
            <a:off x="830592" y="1424687"/>
            <a:ext cx="2996341" cy="4947327"/>
          </a:xfrm>
          <a:prstGeom prst="rect">
            <a:avLst/>
          </a:prstGeom>
          <a:noFill/>
          <a:ln w="2540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コンテンツ プレースホルダー 2">
            <a:extLst>
              <a:ext uri="{FF2B5EF4-FFF2-40B4-BE49-F238E27FC236}">
                <a16:creationId xmlns:a16="http://schemas.microsoft.com/office/drawing/2014/main" id="{6121D7CE-2FAF-44D2-854E-A531E4F5DF6F}"/>
              </a:ext>
            </a:extLst>
          </p:cNvPr>
          <p:cNvSpPr txBox="1">
            <a:spLocks/>
          </p:cNvSpPr>
          <p:nvPr/>
        </p:nvSpPr>
        <p:spPr>
          <a:xfrm>
            <a:off x="873536" y="1889302"/>
            <a:ext cx="2682464" cy="535531"/>
          </a:xfrm>
          <a:prstGeom prst="rect">
            <a:avLst/>
          </a:prstGeom>
          <a:no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モーターの端子を図と同じように起こしておく。</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四角形吹き出し 38">
            <a:extLst>
              <a:ext uri="{FF2B5EF4-FFF2-40B4-BE49-F238E27FC236}">
                <a16:creationId xmlns:a16="http://schemas.microsoft.com/office/drawing/2014/main" id="{8B234354-4B1A-4976-83B7-A65184CC3C6C}"/>
              </a:ext>
            </a:extLst>
          </p:cNvPr>
          <p:cNvSpPr/>
          <p:nvPr/>
        </p:nvSpPr>
        <p:spPr>
          <a:xfrm>
            <a:off x="1239769" y="3148693"/>
            <a:ext cx="2177985" cy="2284169"/>
          </a:xfrm>
          <a:custGeom>
            <a:avLst/>
            <a:gdLst>
              <a:gd name="connsiteX0" fmla="*/ 0 w 3580277"/>
              <a:gd name="connsiteY0" fmla="*/ 0 h 961456"/>
              <a:gd name="connsiteX1" fmla="*/ 596713 w 3580277"/>
              <a:gd name="connsiteY1" fmla="*/ 0 h 961456"/>
              <a:gd name="connsiteX2" fmla="*/ 1624336 w 3580277"/>
              <a:gd name="connsiteY2" fmla="*/ -1322713 h 961456"/>
              <a:gd name="connsiteX3" fmla="*/ 1491782 w 3580277"/>
              <a:gd name="connsiteY3" fmla="*/ 0 h 961456"/>
              <a:gd name="connsiteX4" fmla="*/ 3580277 w 3580277"/>
              <a:gd name="connsiteY4" fmla="*/ 0 h 961456"/>
              <a:gd name="connsiteX5" fmla="*/ 3580277 w 3580277"/>
              <a:gd name="connsiteY5" fmla="*/ 160243 h 961456"/>
              <a:gd name="connsiteX6" fmla="*/ 3580277 w 3580277"/>
              <a:gd name="connsiteY6" fmla="*/ 160243 h 961456"/>
              <a:gd name="connsiteX7" fmla="*/ 3580277 w 3580277"/>
              <a:gd name="connsiteY7" fmla="*/ 400607 h 961456"/>
              <a:gd name="connsiteX8" fmla="*/ 3580277 w 3580277"/>
              <a:gd name="connsiteY8" fmla="*/ 961456 h 961456"/>
              <a:gd name="connsiteX9" fmla="*/ 1491782 w 3580277"/>
              <a:gd name="connsiteY9" fmla="*/ 961456 h 961456"/>
              <a:gd name="connsiteX10" fmla="*/ 596713 w 3580277"/>
              <a:gd name="connsiteY10" fmla="*/ 961456 h 961456"/>
              <a:gd name="connsiteX11" fmla="*/ 596713 w 3580277"/>
              <a:gd name="connsiteY11" fmla="*/ 961456 h 961456"/>
              <a:gd name="connsiteX12" fmla="*/ 0 w 3580277"/>
              <a:gd name="connsiteY12" fmla="*/ 961456 h 961456"/>
              <a:gd name="connsiteX13" fmla="*/ 0 w 3580277"/>
              <a:gd name="connsiteY13" fmla="*/ 400607 h 961456"/>
              <a:gd name="connsiteX14" fmla="*/ 0 w 3580277"/>
              <a:gd name="connsiteY14" fmla="*/ 160243 h 961456"/>
              <a:gd name="connsiteX15" fmla="*/ 0 w 3580277"/>
              <a:gd name="connsiteY15" fmla="*/ 160243 h 961456"/>
              <a:gd name="connsiteX16" fmla="*/ 0 w 3580277"/>
              <a:gd name="connsiteY16" fmla="*/ 0 h 961456"/>
              <a:gd name="connsiteX0" fmla="*/ 0 w 3580277"/>
              <a:gd name="connsiteY0" fmla="*/ 1322713 h 2284169"/>
              <a:gd name="connsiteX1" fmla="*/ 596713 w 3580277"/>
              <a:gd name="connsiteY1" fmla="*/ 1322713 h 2284169"/>
              <a:gd name="connsiteX2" fmla="*/ 1624336 w 3580277"/>
              <a:gd name="connsiteY2" fmla="*/ 0 h 2284169"/>
              <a:gd name="connsiteX3" fmla="*/ 1009182 w 3580277"/>
              <a:gd name="connsiteY3" fmla="*/ 1322713 h 2284169"/>
              <a:gd name="connsiteX4" fmla="*/ 3580277 w 3580277"/>
              <a:gd name="connsiteY4" fmla="*/ 1322713 h 2284169"/>
              <a:gd name="connsiteX5" fmla="*/ 3580277 w 3580277"/>
              <a:gd name="connsiteY5" fmla="*/ 1482956 h 2284169"/>
              <a:gd name="connsiteX6" fmla="*/ 3580277 w 3580277"/>
              <a:gd name="connsiteY6" fmla="*/ 1482956 h 2284169"/>
              <a:gd name="connsiteX7" fmla="*/ 3580277 w 3580277"/>
              <a:gd name="connsiteY7" fmla="*/ 1723320 h 2284169"/>
              <a:gd name="connsiteX8" fmla="*/ 3580277 w 3580277"/>
              <a:gd name="connsiteY8" fmla="*/ 2284169 h 2284169"/>
              <a:gd name="connsiteX9" fmla="*/ 1491782 w 3580277"/>
              <a:gd name="connsiteY9" fmla="*/ 2284169 h 2284169"/>
              <a:gd name="connsiteX10" fmla="*/ 596713 w 3580277"/>
              <a:gd name="connsiteY10" fmla="*/ 2284169 h 2284169"/>
              <a:gd name="connsiteX11" fmla="*/ 596713 w 3580277"/>
              <a:gd name="connsiteY11" fmla="*/ 2284169 h 2284169"/>
              <a:gd name="connsiteX12" fmla="*/ 0 w 3580277"/>
              <a:gd name="connsiteY12" fmla="*/ 2284169 h 2284169"/>
              <a:gd name="connsiteX13" fmla="*/ 0 w 3580277"/>
              <a:gd name="connsiteY13" fmla="*/ 1723320 h 2284169"/>
              <a:gd name="connsiteX14" fmla="*/ 0 w 3580277"/>
              <a:gd name="connsiteY14" fmla="*/ 1482956 h 2284169"/>
              <a:gd name="connsiteX15" fmla="*/ 0 w 3580277"/>
              <a:gd name="connsiteY15" fmla="*/ 1482956 h 2284169"/>
              <a:gd name="connsiteX16" fmla="*/ 0 w 3580277"/>
              <a:gd name="connsiteY16" fmla="*/ 1322713 h 228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80277" h="2284169">
                <a:moveTo>
                  <a:pt x="0" y="1322713"/>
                </a:moveTo>
                <a:lnTo>
                  <a:pt x="596713" y="1322713"/>
                </a:lnTo>
                <a:lnTo>
                  <a:pt x="1624336" y="0"/>
                </a:lnTo>
                <a:lnTo>
                  <a:pt x="1009182" y="1322713"/>
                </a:lnTo>
                <a:lnTo>
                  <a:pt x="3580277" y="1322713"/>
                </a:lnTo>
                <a:lnTo>
                  <a:pt x="3580277" y="1482956"/>
                </a:lnTo>
                <a:lnTo>
                  <a:pt x="3580277" y="1482956"/>
                </a:lnTo>
                <a:lnTo>
                  <a:pt x="3580277" y="1723320"/>
                </a:lnTo>
                <a:lnTo>
                  <a:pt x="3580277" y="2284169"/>
                </a:lnTo>
                <a:lnTo>
                  <a:pt x="1491782" y="2284169"/>
                </a:lnTo>
                <a:lnTo>
                  <a:pt x="596713" y="2284169"/>
                </a:lnTo>
                <a:lnTo>
                  <a:pt x="596713" y="2284169"/>
                </a:lnTo>
                <a:lnTo>
                  <a:pt x="0" y="2284169"/>
                </a:lnTo>
                <a:lnTo>
                  <a:pt x="0" y="1723320"/>
                </a:lnTo>
                <a:lnTo>
                  <a:pt x="0" y="1482956"/>
                </a:lnTo>
                <a:lnTo>
                  <a:pt x="0" y="1482956"/>
                </a:lnTo>
                <a:lnTo>
                  <a:pt x="0" y="1322713"/>
                </a:lnTo>
                <a:close/>
              </a:path>
            </a:pathLst>
          </a:custGeom>
          <a:solidFill>
            <a:srgbClr val="FFCCCC"/>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コンテンツ プレースホルダー 2">
            <a:extLst>
              <a:ext uri="{FF2B5EF4-FFF2-40B4-BE49-F238E27FC236}">
                <a16:creationId xmlns:a16="http://schemas.microsoft.com/office/drawing/2014/main" id="{87E39D42-157E-4BE1-BB5C-B48C0C874F46}"/>
              </a:ext>
            </a:extLst>
          </p:cNvPr>
          <p:cNvSpPr txBox="1">
            <a:spLocks/>
          </p:cNvSpPr>
          <p:nvPr/>
        </p:nvSpPr>
        <p:spPr>
          <a:xfrm>
            <a:off x="1531253" y="4564932"/>
            <a:ext cx="1921789" cy="867930"/>
          </a:xfrm>
          <a:prstGeom prst="rect">
            <a:avLst/>
          </a:prstGeom>
          <a:no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b="1" dirty="0">
                <a:latin typeface="Meiryo UI" panose="020B0604030504040204" pitchFamily="50" charset="-128"/>
                <a:ea typeface="Meiryo UI" panose="020B0604030504040204" pitchFamily="50" charset="-128"/>
                <a:cs typeface="Meiryo UI" panose="020B0604030504040204" pitchFamily="50" charset="-128"/>
              </a:rPr>
              <a:t>モーターの端子と本体基板のパターンが接触しないと電気が流れずモーターが動きません。</a:t>
            </a:r>
          </a:p>
        </p:txBody>
      </p:sp>
      <p:pic>
        <p:nvPicPr>
          <p:cNvPr id="12" name="図 11">
            <a:extLst>
              <a:ext uri="{FF2B5EF4-FFF2-40B4-BE49-F238E27FC236}">
                <a16:creationId xmlns:a16="http://schemas.microsoft.com/office/drawing/2014/main" id="{849E6069-31C6-4CBC-86F6-09EF1DFA902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01335" y="4742445"/>
            <a:ext cx="229918" cy="507280"/>
          </a:xfrm>
          <a:prstGeom prst="rect">
            <a:avLst/>
          </a:prstGeom>
        </p:spPr>
      </p:pic>
      <p:sp>
        <p:nvSpPr>
          <p:cNvPr id="13" name="正方形/長方形 12">
            <a:extLst>
              <a:ext uri="{FF2B5EF4-FFF2-40B4-BE49-F238E27FC236}">
                <a16:creationId xmlns:a16="http://schemas.microsoft.com/office/drawing/2014/main" id="{B6E0ED93-7416-4D60-8D65-2E1AFC9F584C}"/>
              </a:ext>
            </a:extLst>
          </p:cNvPr>
          <p:cNvSpPr/>
          <p:nvPr/>
        </p:nvSpPr>
        <p:spPr>
          <a:xfrm>
            <a:off x="3935711" y="1424687"/>
            <a:ext cx="7418089" cy="4947327"/>
          </a:xfrm>
          <a:prstGeom prst="rect">
            <a:avLst/>
          </a:prstGeom>
          <a:noFill/>
          <a:ln w="25400">
            <a:solidFill>
              <a:schemeClr val="accent4"/>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latin typeface="Meiryo UI" panose="020B0604030504040204" pitchFamily="50" charset="-128"/>
              <a:ea typeface="Meiryo UI" panose="020B0604030504040204" pitchFamily="50" charset="-128"/>
              <a:cs typeface="Meiryo UI" panose="020B0604030504040204" pitchFamily="50" charset="-128"/>
            </a:endParaRPr>
          </a:p>
        </p:txBody>
      </p:sp>
      <p:pic>
        <p:nvPicPr>
          <p:cNvPr id="14" name="図 13" descr="ダイアグラム, 設計図&#10;&#10;自動的に生成された説明">
            <a:extLst>
              <a:ext uri="{FF2B5EF4-FFF2-40B4-BE49-F238E27FC236}">
                <a16:creationId xmlns:a16="http://schemas.microsoft.com/office/drawing/2014/main" id="{8245F8D0-61D0-4FA8-8FE0-A7A42426DD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68982" y="1507206"/>
            <a:ext cx="3951546" cy="4821264"/>
          </a:xfrm>
          <a:prstGeom prst="rect">
            <a:avLst/>
          </a:prstGeom>
        </p:spPr>
      </p:pic>
      <p:sp>
        <p:nvSpPr>
          <p:cNvPr id="16" name="コンテンツ プレースホルダー 2">
            <a:extLst>
              <a:ext uri="{FF2B5EF4-FFF2-40B4-BE49-F238E27FC236}">
                <a16:creationId xmlns:a16="http://schemas.microsoft.com/office/drawing/2014/main" id="{289E25A8-216B-4765-A96F-2636E6A9A270}"/>
              </a:ext>
            </a:extLst>
          </p:cNvPr>
          <p:cNvSpPr txBox="1">
            <a:spLocks/>
          </p:cNvSpPr>
          <p:nvPr/>
        </p:nvSpPr>
        <p:spPr>
          <a:xfrm>
            <a:off x="4019143" y="1497618"/>
            <a:ext cx="2476411" cy="3563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000" dirty="0">
                <a:latin typeface="Meiryo UI" panose="020B0604030504040204" pitchFamily="50" charset="-128"/>
                <a:ea typeface="Meiryo UI" panose="020B0604030504040204" pitchFamily="50" charset="-128"/>
                <a:cs typeface="Meiryo UI" panose="020B0604030504040204" pitchFamily="50" charset="-128"/>
              </a:rPr>
              <a:t>[6]</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モーターの取りつけ</a:t>
            </a:r>
          </a:p>
        </p:txBody>
      </p:sp>
      <p:sp>
        <p:nvSpPr>
          <p:cNvPr id="17" name="吹き出し: 四角形 16">
            <a:extLst>
              <a:ext uri="{FF2B5EF4-FFF2-40B4-BE49-F238E27FC236}">
                <a16:creationId xmlns:a16="http://schemas.microsoft.com/office/drawing/2014/main" id="{E1871C75-4694-4394-AE70-CC64125FF0D7}"/>
              </a:ext>
            </a:extLst>
          </p:cNvPr>
          <p:cNvSpPr/>
          <p:nvPr/>
        </p:nvSpPr>
        <p:spPr>
          <a:xfrm>
            <a:off x="9639855" y="2190791"/>
            <a:ext cx="1678609" cy="1381982"/>
          </a:xfrm>
          <a:prstGeom prst="wedgeRectCallout">
            <a:avLst>
              <a:gd name="adj1" fmla="val -80271"/>
              <a:gd name="adj2" fmla="val -40566"/>
            </a:avLst>
          </a:prstGeom>
          <a:solidFill>
            <a:srgbClr val="FFCCCC"/>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コンテンツ プレースホルダー 2">
            <a:extLst>
              <a:ext uri="{FF2B5EF4-FFF2-40B4-BE49-F238E27FC236}">
                <a16:creationId xmlns:a16="http://schemas.microsoft.com/office/drawing/2014/main" id="{746CA4EB-472D-441A-A305-D5160E08BDB6}"/>
              </a:ext>
            </a:extLst>
          </p:cNvPr>
          <p:cNvSpPr txBox="1">
            <a:spLocks/>
          </p:cNvSpPr>
          <p:nvPr/>
        </p:nvSpPr>
        <p:spPr>
          <a:xfrm>
            <a:off x="9766172" y="2355997"/>
            <a:ext cx="1467021" cy="1051570"/>
          </a:xfrm>
          <a:prstGeom prst="rect">
            <a:avLst/>
          </a:prstGeom>
          <a:no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ねじを力まかせにしめつけないこと！</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部品が変形して、モーターの端子が接触不良になります。</a:t>
            </a:r>
          </a:p>
        </p:txBody>
      </p:sp>
      <p:pic>
        <p:nvPicPr>
          <p:cNvPr id="19" name="図 18" descr="テキスト&#10;&#10;自動的に生成された説明">
            <a:extLst>
              <a:ext uri="{FF2B5EF4-FFF2-40B4-BE49-F238E27FC236}">
                <a16:creationId xmlns:a16="http://schemas.microsoft.com/office/drawing/2014/main" id="{123CCEB9-E6FA-42A5-8CDF-39C2A6B8966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207870" y="4034987"/>
            <a:ext cx="1461112" cy="1582616"/>
          </a:xfrm>
          <a:prstGeom prst="rect">
            <a:avLst/>
          </a:prstGeom>
        </p:spPr>
      </p:pic>
      <p:pic>
        <p:nvPicPr>
          <p:cNvPr id="20" name="図 19" descr="テキスト&#10;&#10;自動的に生成された説明">
            <a:extLst>
              <a:ext uri="{FF2B5EF4-FFF2-40B4-BE49-F238E27FC236}">
                <a16:creationId xmlns:a16="http://schemas.microsoft.com/office/drawing/2014/main" id="{72E242C2-48B4-4AA8-945F-8E3AC69B653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328782" y="2588084"/>
            <a:ext cx="1219288" cy="1236925"/>
          </a:xfrm>
          <a:prstGeom prst="rect">
            <a:avLst/>
          </a:prstGeom>
        </p:spPr>
      </p:pic>
      <p:pic>
        <p:nvPicPr>
          <p:cNvPr id="21" name="図 20">
            <a:extLst>
              <a:ext uri="{FF2B5EF4-FFF2-40B4-BE49-F238E27FC236}">
                <a16:creationId xmlns:a16="http://schemas.microsoft.com/office/drawing/2014/main" id="{10DB3888-533D-424C-A377-693DF49E7A0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6458169">
            <a:off x="4180732" y="4481482"/>
            <a:ext cx="229918" cy="507280"/>
          </a:xfrm>
          <a:prstGeom prst="rect">
            <a:avLst/>
          </a:prstGeom>
        </p:spPr>
      </p:pic>
      <p:sp>
        <p:nvSpPr>
          <p:cNvPr id="22" name="四角形: 角を丸くする 21">
            <a:extLst>
              <a:ext uri="{FF2B5EF4-FFF2-40B4-BE49-F238E27FC236}">
                <a16:creationId xmlns:a16="http://schemas.microsoft.com/office/drawing/2014/main" id="{E0C9BB55-C2E6-4809-AB61-80FE828F4820}"/>
              </a:ext>
            </a:extLst>
          </p:cNvPr>
          <p:cNvSpPr/>
          <p:nvPr/>
        </p:nvSpPr>
        <p:spPr>
          <a:xfrm>
            <a:off x="4215916" y="2469633"/>
            <a:ext cx="1419761" cy="1438842"/>
          </a:xfrm>
          <a:prstGeom prst="roundRect">
            <a:avLst>
              <a:gd name="adj" fmla="val 6759"/>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4" name="図 23">
            <a:extLst>
              <a:ext uri="{FF2B5EF4-FFF2-40B4-BE49-F238E27FC236}">
                <a16:creationId xmlns:a16="http://schemas.microsoft.com/office/drawing/2014/main" id="{3E110D24-91D3-4C1C-A49B-11B6F52789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5141831" flipH="1">
            <a:off x="5391531" y="2909135"/>
            <a:ext cx="229918" cy="507280"/>
          </a:xfrm>
          <a:prstGeom prst="rect">
            <a:avLst/>
          </a:prstGeom>
        </p:spPr>
      </p:pic>
    </p:spTree>
    <p:extLst>
      <p:ext uri="{BB962C8B-B14F-4D97-AF65-F5344CB8AC3E}">
        <p14:creationId xmlns:p14="http://schemas.microsoft.com/office/powerpoint/2010/main" val="22637384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C2DA68-54D1-4C77-B2B4-CBB73D7BACD8}"/>
              </a:ext>
            </a:extLst>
          </p:cNvPr>
          <p:cNvSpPr>
            <a:spLocks noGrp="1"/>
          </p:cNvSpPr>
          <p:nvPr>
            <p:ph type="title"/>
          </p:nvPr>
        </p:nvSpPr>
        <p:spPr/>
        <p:txBody>
          <a:bodyPr/>
          <a:lstStyle/>
          <a:p>
            <a:r>
              <a:rPr kumimoji="1" lang="ja-JP" altLang="en-US" dirty="0"/>
              <a:t>組み立て</a:t>
            </a:r>
          </a:p>
        </p:txBody>
      </p:sp>
      <p:sp>
        <p:nvSpPr>
          <p:cNvPr id="4" name="スライド番号プレースホルダー 3">
            <a:extLst>
              <a:ext uri="{FF2B5EF4-FFF2-40B4-BE49-F238E27FC236}">
                <a16:creationId xmlns:a16="http://schemas.microsoft.com/office/drawing/2014/main" id="{B207DB69-5455-4CA1-A958-3A643FF8E680}"/>
              </a:ext>
            </a:extLst>
          </p:cNvPr>
          <p:cNvSpPr>
            <a:spLocks noGrp="1"/>
          </p:cNvSpPr>
          <p:nvPr>
            <p:ph type="sldNum" sz="quarter" idx="12"/>
          </p:nvPr>
        </p:nvSpPr>
        <p:spPr/>
        <p:txBody>
          <a:bodyPr/>
          <a:lstStyle/>
          <a:p>
            <a:fld id="{8B4C719E-7852-4BEC-83AA-157AE4C29AF4}" type="slidenum">
              <a:rPr kumimoji="1" lang="ja-JP" altLang="en-US" smtClean="0"/>
              <a:t>26</a:t>
            </a:fld>
            <a:endParaRPr kumimoji="1" lang="ja-JP" altLang="en-US"/>
          </a:p>
        </p:txBody>
      </p:sp>
      <p:sp>
        <p:nvSpPr>
          <p:cNvPr id="6" name="コンテンツ プレースホルダー 5">
            <a:extLst>
              <a:ext uri="{FF2B5EF4-FFF2-40B4-BE49-F238E27FC236}">
                <a16:creationId xmlns:a16="http://schemas.microsoft.com/office/drawing/2014/main" id="{15149090-42AD-4025-8429-32A575CAC8E4}"/>
              </a:ext>
            </a:extLst>
          </p:cNvPr>
          <p:cNvSpPr>
            <a:spLocks noGrp="1"/>
          </p:cNvSpPr>
          <p:nvPr>
            <p:ph idx="1"/>
          </p:nvPr>
        </p:nvSpPr>
        <p:spPr>
          <a:xfrm>
            <a:off x="838200" y="1556438"/>
            <a:ext cx="2884714" cy="365125"/>
          </a:xfrm>
        </p:spPr>
        <p:txBody>
          <a:bodyPr>
            <a:normAutofit lnSpcReduction="10000"/>
          </a:bodyPr>
          <a:lstStyle/>
          <a:p>
            <a:pPr marL="0" indent="0">
              <a:buNone/>
            </a:pPr>
            <a:r>
              <a:rPr lang="en-US" altLang="ja-JP" sz="2000" dirty="0">
                <a:latin typeface="Meiryo UI" panose="020B0604030504040204" pitchFamily="50" charset="-128"/>
                <a:ea typeface="Meiryo UI" panose="020B0604030504040204" pitchFamily="50" charset="-128"/>
                <a:cs typeface="Meiryo UI" panose="020B0604030504040204" pitchFamily="50" charset="-128"/>
              </a:rPr>
              <a:t>[7]</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電池ボックスの取りつけ</a:t>
            </a:r>
          </a:p>
        </p:txBody>
      </p:sp>
      <p:sp>
        <p:nvSpPr>
          <p:cNvPr id="24" name="正方形/長方形 23">
            <a:extLst>
              <a:ext uri="{FF2B5EF4-FFF2-40B4-BE49-F238E27FC236}">
                <a16:creationId xmlns:a16="http://schemas.microsoft.com/office/drawing/2014/main" id="{6E969061-7219-4410-9CBF-A94D07238B6E}"/>
              </a:ext>
            </a:extLst>
          </p:cNvPr>
          <p:cNvSpPr/>
          <p:nvPr/>
        </p:nvSpPr>
        <p:spPr>
          <a:xfrm>
            <a:off x="838200" y="1424687"/>
            <a:ext cx="5101081" cy="4931663"/>
          </a:xfrm>
          <a:prstGeom prst="rect">
            <a:avLst/>
          </a:prstGeom>
          <a:noFill/>
          <a:ln w="25400">
            <a:solidFill>
              <a:schemeClr val="accent4"/>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正方形/長方形 24">
            <a:extLst>
              <a:ext uri="{FF2B5EF4-FFF2-40B4-BE49-F238E27FC236}">
                <a16:creationId xmlns:a16="http://schemas.microsoft.com/office/drawing/2014/main" id="{22B35C7E-CDDF-4174-B867-23A81FF8F5A0}"/>
              </a:ext>
            </a:extLst>
          </p:cNvPr>
          <p:cNvSpPr/>
          <p:nvPr/>
        </p:nvSpPr>
        <p:spPr>
          <a:xfrm>
            <a:off x="6096000" y="1424687"/>
            <a:ext cx="5257800" cy="4931663"/>
          </a:xfrm>
          <a:prstGeom prst="rect">
            <a:avLst/>
          </a:prstGeom>
          <a:noFill/>
          <a:ln w="2540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コンテンツ プレースホルダー 2">
            <a:extLst>
              <a:ext uri="{FF2B5EF4-FFF2-40B4-BE49-F238E27FC236}">
                <a16:creationId xmlns:a16="http://schemas.microsoft.com/office/drawing/2014/main" id="{0ADEC55D-DF78-48CE-B3E0-E0FED3FEDB2D}"/>
              </a:ext>
            </a:extLst>
          </p:cNvPr>
          <p:cNvSpPr txBox="1">
            <a:spLocks/>
          </p:cNvSpPr>
          <p:nvPr/>
        </p:nvSpPr>
        <p:spPr>
          <a:xfrm>
            <a:off x="6096000" y="1494502"/>
            <a:ext cx="2737257" cy="3563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000" dirty="0">
                <a:latin typeface="Meiryo UI" panose="020B0604030504040204" pitchFamily="50" charset="-128"/>
                <a:ea typeface="Meiryo UI" panose="020B0604030504040204" pitchFamily="50" charset="-128"/>
                <a:cs typeface="Meiryo UI" panose="020B0604030504040204" pitchFamily="50" charset="-128"/>
              </a:rPr>
              <a:t>[8]</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キャスターの取りつけ</a:t>
            </a:r>
          </a:p>
        </p:txBody>
      </p:sp>
      <p:pic>
        <p:nvPicPr>
          <p:cNvPr id="27" name="図 26" descr="ダイアグラム, 設計図&#10;&#10;自動的に生成された説明">
            <a:extLst>
              <a:ext uri="{FF2B5EF4-FFF2-40B4-BE49-F238E27FC236}">
                <a16:creationId xmlns:a16="http://schemas.microsoft.com/office/drawing/2014/main" id="{C704FB3B-782C-48FD-8F4D-26DE3BF5BC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2294" y="1920640"/>
            <a:ext cx="2726088" cy="4310020"/>
          </a:xfrm>
          <a:prstGeom prst="rect">
            <a:avLst/>
          </a:prstGeom>
        </p:spPr>
      </p:pic>
      <p:pic>
        <p:nvPicPr>
          <p:cNvPr id="28" name="図 27" descr="ダイアグラム&#10;&#10;自動的に生成された説明">
            <a:extLst>
              <a:ext uri="{FF2B5EF4-FFF2-40B4-BE49-F238E27FC236}">
                <a16:creationId xmlns:a16="http://schemas.microsoft.com/office/drawing/2014/main" id="{40FDABD9-9326-498F-8AB2-4F980B643D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8398" y="2095069"/>
            <a:ext cx="4160885" cy="4135591"/>
          </a:xfrm>
          <a:prstGeom prst="rect">
            <a:avLst/>
          </a:prstGeom>
        </p:spPr>
      </p:pic>
      <p:sp>
        <p:nvSpPr>
          <p:cNvPr id="29" name="コンテンツ プレースホルダー 2">
            <a:extLst>
              <a:ext uri="{FF2B5EF4-FFF2-40B4-BE49-F238E27FC236}">
                <a16:creationId xmlns:a16="http://schemas.microsoft.com/office/drawing/2014/main" id="{E07703AA-C6C1-416D-8B3A-2FBB0DC78D08}"/>
              </a:ext>
            </a:extLst>
          </p:cNvPr>
          <p:cNvSpPr txBox="1">
            <a:spLocks/>
          </p:cNvSpPr>
          <p:nvPr/>
        </p:nvSpPr>
        <p:spPr>
          <a:xfrm>
            <a:off x="6167725" y="1889302"/>
            <a:ext cx="2411531" cy="313932"/>
          </a:xfrm>
          <a:prstGeom prst="rect">
            <a:avLst/>
          </a:prstGeom>
          <a:no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①→②の順で取りつける。</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168117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C2DA68-54D1-4C77-B2B4-CBB73D7BACD8}"/>
              </a:ext>
            </a:extLst>
          </p:cNvPr>
          <p:cNvSpPr>
            <a:spLocks noGrp="1"/>
          </p:cNvSpPr>
          <p:nvPr>
            <p:ph type="title"/>
          </p:nvPr>
        </p:nvSpPr>
        <p:spPr/>
        <p:txBody>
          <a:bodyPr/>
          <a:lstStyle/>
          <a:p>
            <a:r>
              <a:rPr kumimoji="1" lang="ja-JP" altLang="en-US" dirty="0"/>
              <a:t>組み立て</a:t>
            </a:r>
          </a:p>
        </p:txBody>
      </p:sp>
      <p:sp>
        <p:nvSpPr>
          <p:cNvPr id="4" name="スライド番号プレースホルダー 3">
            <a:extLst>
              <a:ext uri="{FF2B5EF4-FFF2-40B4-BE49-F238E27FC236}">
                <a16:creationId xmlns:a16="http://schemas.microsoft.com/office/drawing/2014/main" id="{B207DB69-5455-4CA1-A958-3A643FF8E680}"/>
              </a:ext>
            </a:extLst>
          </p:cNvPr>
          <p:cNvSpPr>
            <a:spLocks noGrp="1"/>
          </p:cNvSpPr>
          <p:nvPr>
            <p:ph type="sldNum" sz="quarter" idx="12"/>
          </p:nvPr>
        </p:nvSpPr>
        <p:spPr/>
        <p:txBody>
          <a:bodyPr/>
          <a:lstStyle/>
          <a:p>
            <a:fld id="{8B4C719E-7852-4BEC-83AA-157AE4C29AF4}" type="slidenum">
              <a:rPr kumimoji="1" lang="ja-JP" altLang="en-US" smtClean="0"/>
              <a:t>27</a:t>
            </a:fld>
            <a:endParaRPr kumimoji="1" lang="ja-JP" altLang="en-US"/>
          </a:p>
        </p:txBody>
      </p:sp>
      <p:sp>
        <p:nvSpPr>
          <p:cNvPr id="6" name="コンテンツ プレースホルダー 5">
            <a:extLst>
              <a:ext uri="{FF2B5EF4-FFF2-40B4-BE49-F238E27FC236}">
                <a16:creationId xmlns:a16="http://schemas.microsoft.com/office/drawing/2014/main" id="{15149090-42AD-4025-8429-32A575CAC8E4}"/>
              </a:ext>
            </a:extLst>
          </p:cNvPr>
          <p:cNvSpPr>
            <a:spLocks noGrp="1"/>
          </p:cNvSpPr>
          <p:nvPr>
            <p:ph idx="1"/>
          </p:nvPr>
        </p:nvSpPr>
        <p:spPr>
          <a:xfrm>
            <a:off x="3211286" y="1556438"/>
            <a:ext cx="2884714" cy="365125"/>
          </a:xfrm>
        </p:spPr>
        <p:txBody>
          <a:bodyPr>
            <a:normAutofit fontScale="92500"/>
          </a:bodyPr>
          <a:lstStyle/>
          <a:p>
            <a:pPr marL="0" indent="0">
              <a:buFont typeface="Arial" panose="020B0604020202020204" pitchFamily="34" charset="0"/>
              <a:buNone/>
            </a:pPr>
            <a:r>
              <a:rPr lang="en-US" altLang="ja-JP" sz="2000" dirty="0">
                <a:latin typeface="Meiryo UI" panose="020B0604030504040204" pitchFamily="50" charset="-128"/>
                <a:ea typeface="Meiryo UI" panose="020B0604030504040204" pitchFamily="50" charset="-128"/>
                <a:cs typeface="Meiryo UI" panose="020B0604030504040204" pitchFamily="50" charset="-128"/>
              </a:rPr>
              <a:t>[9]</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センサー基板の取りつけ</a:t>
            </a:r>
          </a:p>
        </p:txBody>
      </p:sp>
      <p:sp>
        <p:nvSpPr>
          <p:cNvPr id="11" name="正方形/長方形 10">
            <a:extLst>
              <a:ext uri="{FF2B5EF4-FFF2-40B4-BE49-F238E27FC236}">
                <a16:creationId xmlns:a16="http://schemas.microsoft.com/office/drawing/2014/main" id="{E049224C-905A-405F-B203-F761C3FF70E4}"/>
              </a:ext>
            </a:extLst>
          </p:cNvPr>
          <p:cNvSpPr/>
          <p:nvPr/>
        </p:nvSpPr>
        <p:spPr>
          <a:xfrm>
            <a:off x="3104512" y="1424687"/>
            <a:ext cx="5155936" cy="4834599"/>
          </a:xfrm>
          <a:prstGeom prst="rect">
            <a:avLst/>
          </a:prstGeom>
          <a:noFill/>
          <a:ln w="25400">
            <a:solidFill>
              <a:schemeClr val="accent4"/>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右矢印 6">
            <a:extLst>
              <a:ext uri="{FF2B5EF4-FFF2-40B4-BE49-F238E27FC236}">
                <a16:creationId xmlns:a16="http://schemas.microsoft.com/office/drawing/2014/main" id="{D7274167-76BD-4C11-8B52-2A10CC68544B}"/>
              </a:ext>
            </a:extLst>
          </p:cNvPr>
          <p:cNvSpPr/>
          <p:nvPr/>
        </p:nvSpPr>
        <p:spPr>
          <a:xfrm>
            <a:off x="9073549" y="3149600"/>
            <a:ext cx="762000" cy="7440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コンテンツ プレースホルダー 2">
            <a:extLst>
              <a:ext uri="{FF2B5EF4-FFF2-40B4-BE49-F238E27FC236}">
                <a16:creationId xmlns:a16="http://schemas.microsoft.com/office/drawing/2014/main" id="{CC27D0F4-C44C-459B-8813-67DC94F29467}"/>
              </a:ext>
            </a:extLst>
          </p:cNvPr>
          <p:cNvSpPr txBox="1">
            <a:spLocks/>
          </p:cNvSpPr>
          <p:nvPr/>
        </p:nvSpPr>
        <p:spPr>
          <a:xfrm>
            <a:off x="8968255" y="3961382"/>
            <a:ext cx="1329531" cy="286232"/>
          </a:xfrm>
          <a:prstGeom prst="rect">
            <a:avLst/>
          </a:prstGeom>
          <a:no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動作をチェック</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コンテンツ プレースホルダー 2">
            <a:extLst>
              <a:ext uri="{FF2B5EF4-FFF2-40B4-BE49-F238E27FC236}">
                <a16:creationId xmlns:a16="http://schemas.microsoft.com/office/drawing/2014/main" id="{995DEFAA-C65E-4406-8D64-A42B47717A62}"/>
              </a:ext>
            </a:extLst>
          </p:cNvPr>
          <p:cNvSpPr txBox="1">
            <a:spLocks/>
          </p:cNvSpPr>
          <p:nvPr/>
        </p:nvSpPr>
        <p:spPr>
          <a:xfrm>
            <a:off x="8891137" y="2719974"/>
            <a:ext cx="1329530" cy="480131"/>
          </a:xfrm>
          <a:prstGeom prst="rect">
            <a:avLst/>
          </a:prstGeom>
          <a:no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完成！</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5" name="図 14" descr="テキスト, 地図, 線画 が含まれている画像&#10;&#10;自動的に生成された説明">
            <a:extLst>
              <a:ext uri="{FF2B5EF4-FFF2-40B4-BE49-F238E27FC236}">
                <a16:creationId xmlns:a16="http://schemas.microsoft.com/office/drawing/2014/main" id="{B5F51B16-4715-4DBB-A210-CC13FBC521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0860" y="2079475"/>
            <a:ext cx="4878167" cy="4001276"/>
          </a:xfrm>
          <a:prstGeom prst="rect">
            <a:avLst/>
          </a:prstGeom>
        </p:spPr>
      </p:pic>
    </p:spTree>
    <p:extLst>
      <p:ext uri="{BB962C8B-B14F-4D97-AF65-F5344CB8AC3E}">
        <p14:creationId xmlns:p14="http://schemas.microsoft.com/office/powerpoint/2010/main" val="12646034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BF306FB0-F8B7-4B63-B56F-834626AE76E4}"/>
              </a:ext>
            </a:extLst>
          </p:cNvPr>
          <p:cNvSpPr>
            <a:spLocks noGrp="1"/>
          </p:cNvSpPr>
          <p:nvPr>
            <p:ph type="title"/>
          </p:nvPr>
        </p:nvSpPr>
        <p:spPr/>
        <p:txBody>
          <a:bodyPr/>
          <a:lstStyle/>
          <a:p>
            <a:r>
              <a:rPr lang="ja-JP" altLang="en-US" dirty="0"/>
              <a:t>チェック＆電池のセット</a:t>
            </a:r>
          </a:p>
        </p:txBody>
      </p:sp>
      <p:sp>
        <p:nvSpPr>
          <p:cNvPr id="4" name="スライド番号プレースホルダー 3">
            <a:extLst>
              <a:ext uri="{FF2B5EF4-FFF2-40B4-BE49-F238E27FC236}">
                <a16:creationId xmlns:a16="http://schemas.microsoft.com/office/drawing/2014/main" id="{4D82FD4D-25EB-40A8-BA71-8345662F6A99}"/>
              </a:ext>
            </a:extLst>
          </p:cNvPr>
          <p:cNvSpPr>
            <a:spLocks noGrp="1"/>
          </p:cNvSpPr>
          <p:nvPr>
            <p:ph type="sldNum" sz="quarter" idx="12"/>
          </p:nvPr>
        </p:nvSpPr>
        <p:spPr/>
        <p:txBody>
          <a:bodyPr/>
          <a:lstStyle/>
          <a:p>
            <a:fld id="{8B4C719E-7852-4BEC-83AA-157AE4C29AF4}" type="slidenum">
              <a:rPr kumimoji="1" lang="ja-JP" altLang="en-US" smtClean="0"/>
              <a:t>28</a:t>
            </a:fld>
            <a:endParaRPr kumimoji="1" lang="ja-JP" altLang="en-US"/>
          </a:p>
        </p:txBody>
      </p:sp>
      <p:pic>
        <p:nvPicPr>
          <p:cNvPr id="7" name="コンテンツ プレースホルダー 6" descr="ビデオゲームのリモコン&#10;&#10;中程度の精度で自動的に生成された説明">
            <a:extLst>
              <a:ext uri="{FF2B5EF4-FFF2-40B4-BE49-F238E27FC236}">
                <a16:creationId xmlns:a16="http://schemas.microsoft.com/office/drawing/2014/main" id="{0B1EAFF2-DB0E-4036-831F-C95BF1549B29}"/>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a:stretch/>
        </p:blipFill>
        <p:spPr>
          <a:xfrm>
            <a:off x="4036758" y="2150452"/>
            <a:ext cx="4159149" cy="4122342"/>
          </a:xfrm>
          <a:prstGeom prst="rect">
            <a:avLst/>
          </a:prstGeom>
        </p:spPr>
      </p:pic>
      <p:sp>
        <p:nvSpPr>
          <p:cNvPr id="8" name="コンテンツ プレースホルダー 2">
            <a:extLst>
              <a:ext uri="{FF2B5EF4-FFF2-40B4-BE49-F238E27FC236}">
                <a16:creationId xmlns:a16="http://schemas.microsoft.com/office/drawing/2014/main" id="{BC64E981-CFB5-4AD8-8304-BCB60255B8CD}"/>
              </a:ext>
            </a:extLst>
          </p:cNvPr>
          <p:cNvSpPr txBox="1">
            <a:spLocks/>
          </p:cNvSpPr>
          <p:nvPr/>
        </p:nvSpPr>
        <p:spPr>
          <a:xfrm>
            <a:off x="1005567" y="1486308"/>
            <a:ext cx="3687013" cy="6641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ポイントをチェックしたあとで、電池をセットします。</a:t>
            </a:r>
          </a:p>
        </p:txBody>
      </p:sp>
      <p:sp>
        <p:nvSpPr>
          <p:cNvPr id="9" name="コンテンツ プレースホルダー 2">
            <a:extLst>
              <a:ext uri="{FF2B5EF4-FFF2-40B4-BE49-F238E27FC236}">
                <a16:creationId xmlns:a16="http://schemas.microsoft.com/office/drawing/2014/main" id="{E7EF87D8-8259-44EF-B987-A0A5FCA106A4}"/>
              </a:ext>
            </a:extLst>
          </p:cNvPr>
          <p:cNvSpPr txBox="1">
            <a:spLocks/>
          </p:cNvSpPr>
          <p:nvPr/>
        </p:nvSpPr>
        <p:spPr>
          <a:xfrm>
            <a:off x="5958681" y="1624077"/>
            <a:ext cx="2158671" cy="60851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b="1" dirty="0">
                <a:latin typeface="Meiryo UI" panose="020B0604030504040204" pitchFamily="50" charset="-128"/>
                <a:ea typeface="Meiryo UI" panose="020B0604030504040204" pitchFamily="50" charset="-128"/>
                <a:cs typeface="Meiryo UI" panose="020B0604030504040204" pitchFamily="50" charset="-128"/>
              </a:rPr>
              <a:t>電池の向きをチェック</a:t>
            </a:r>
            <a:endParaRPr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＋／－の向きを再確認</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コンテンツ プレースホルダー 2">
            <a:extLst>
              <a:ext uri="{FF2B5EF4-FFF2-40B4-BE49-F238E27FC236}">
                <a16:creationId xmlns:a16="http://schemas.microsoft.com/office/drawing/2014/main" id="{4004A0AB-7F33-4F95-BB4F-A4D60FD90710}"/>
              </a:ext>
            </a:extLst>
          </p:cNvPr>
          <p:cNvSpPr txBox="1">
            <a:spLocks/>
          </p:cNvSpPr>
          <p:nvPr/>
        </p:nvSpPr>
        <p:spPr>
          <a:xfrm>
            <a:off x="1086137" y="2692005"/>
            <a:ext cx="2123052" cy="50929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b="1" dirty="0">
                <a:latin typeface="Meiryo UI" panose="020B0604030504040204" pitchFamily="50" charset="-128"/>
                <a:ea typeface="Meiryo UI" panose="020B0604030504040204" pitchFamily="50" charset="-128"/>
                <a:cs typeface="Meiryo UI" panose="020B0604030504040204" pitchFamily="50" charset="-128"/>
              </a:rPr>
              <a:t>黒色チューブがついていることをチェック</a:t>
            </a:r>
            <a:endParaRPr lang="en-US" altLang="ja-JP" sz="14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コンテンツ プレースホルダー 2">
            <a:extLst>
              <a:ext uri="{FF2B5EF4-FFF2-40B4-BE49-F238E27FC236}">
                <a16:creationId xmlns:a16="http://schemas.microsoft.com/office/drawing/2014/main" id="{6670C98F-4A69-4AAB-8092-78029AE7964D}"/>
              </a:ext>
            </a:extLst>
          </p:cNvPr>
          <p:cNvSpPr txBox="1">
            <a:spLocks/>
          </p:cNvSpPr>
          <p:nvPr/>
        </p:nvSpPr>
        <p:spPr>
          <a:xfrm>
            <a:off x="1086137" y="5250183"/>
            <a:ext cx="3196923" cy="74584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b="1" dirty="0">
                <a:latin typeface="Meiryo UI" panose="020B0604030504040204" pitchFamily="50" charset="-128"/>
                <a:ea typeface="Meiryo UI" panose="020B0604030504040204" pitchFamily="50" charset="-128"/>
                <a:cs typeface="Meiryo UI" panose="020B0604030504040204" pitchFamily="50" charset="-128"/>
              </a:rPr>
              <a:t>タイヤのとりつけ状態をチェック</a:t>
            </a:r>
            <a:endParaRPr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ねじれたり、はずれかけたりしていませんか？</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2" name="グループ化 11">
            <a:extLst>
              <a:ext uri="{FF2B5EF4-FFF2-40B4-BE49-F238E27FC236}">
                <a16:creationId xmlns:a16="http://schemas.microsoft.com/office/drawing/2014/main" id="{1D58277F-E8D8-4DEA-BEEF-DD11AEE22F82}"/>
              </a:ext>
            </a:extLst>
          </p:cNvPr>
          <p:cNvGrpSpPr/>
          <p:nvPr/>
        </p:nvGrpSpPr>
        <p:grpSpPr>
          <a:xfrm>
            <a:off x="8417796" y="1393397"/>
            <a:ext cx="2936004" cy="2325188"/>
            <a:chOff x="8310702" y="1499821"/>
            <a:chExt cx="2936004" cy="2325188"/>
          </a:xfrm>
        </p:grpSpPr>
        <p:sp>
          <p:nvSpPr>
            <p:cNvPr id="13" name="正方形/長方形 12">
              <a:extLst>
                <a:ext uri="{FF2B5EF4-FFF2-40B4-BE49-F238E27FC236}">
                  <a16:creationId xmlns:a16="http://schemas.microsoft.com/office/drawing/2014/main" id="{EEF43F0C-365D-453B-B753-FCA16BC92AF7}"/>
                </a:ext>
              </a:extLst>
            </p:cNvPr>
            <p:cNvSpPr/>
            <p:nvPr/>
          </p:nvSpPr>
          <p:spPr>
            <a:xfrm>
              <a:off x="8313071" y="1499821"/>
              <a:ext cx="2933635" cy="2325188"/>
            </a:xfrm>
            <a:prstGeom prst="rect">
              <a:avLst/>
            </a:prstGeom>
            <a:solidFill>
              <a:srgbClr val="FFCCCC"/>
            </a:solidFill>
            <a:ln>
              <a:solidFill>
                <a:srgbClr val="FF000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14" name="コンテンツ プレースホルダー 2">
              <a:extLst>
                <a:ext uri="{FF2B5EF4-FFF2-40B4-BE49-F238E27FC236}">
                  <a16:creationId xmlns:a16="http://schemas.microsoft.com/office/drawing/2014/main" id="{B8B38C25-E3A9-4008-AD8F-03F3FA3D2F11}"/>
                </a:ext>
              </a:extLst>
            </p:cNvPr>
            <p:cNvSpPr txBox="1">
              <a:spLocks/>
            </p:cNvSpPr>
            <p:nvPr/>
          </p:nvSpPr>
          <p:spPr>
            <a:xfrm>
              <a:off x="8310702" y="1840669"/>
              <a:ext cx="2897268" cy="81782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100" dirty="0">
                  <a:latin typeface="Meiryo UI" panose="020B0604030504040204" pitchFamily="50" charset="-128"/>
                  <a:ea typeface="Meiryo UI" panose="020B0604030504040204" pitchFamily="50" charset="-128"/>
                  <a:cs typeface="Meiryo UI" panose="020B0604030504040204" pitchFamily="50" charset="-128"/>
                </a:rPr>
                <a:t>周囲の明るさにあわせて感度をちょうどよい状態にしないと、光センサーが正しく動作せず、うまく障害物を検出できません。</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lang="ja-JP" altLang="en-US" sz="1100" dirty="0">
                  <a:latin typeface="Meiryo UI" panose="020B0604030504040204" pitchFamily="50" charset="-128"/>
                  <a:ea typeface="Meiryo UI" panose="020B0604030504040204" pitchFamily="50" charset="-128"/>
                  <a:cs typeface="Meiryo UI" panose="020B0604030504040204" pitchFamily="50" charset="-128"/>
                </a:rPr>
                <a:t>感度は、半固定抵抗をまわすことで調整できます。</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コンテンツ プレースホルダー 2">
              <a:extLst>
                <a:ext uri="{FF2B5EF4-FFF2-40B4-BE49-F238E27FC236}">
                  <a16:creationId xmlns:a16="http://schemas.microsoft.com/office/drawing/2014/main" id="{0D57525C-E5BC-40CA-BED2-6F2B9AF57FC6}"/>
                </a:ext>
              </a:extLst>
            </p:cNvPr>
            <p:cNvSpPr txBox="1">
              <a:spLocks/>
            </p:cNvSpPr>
            <p:nvPr/>
          </p:nvSpPr>
          <p:spPr>
            <a:xfrm>
              <a:off x="8631132" y="1531705"/>
              <a:ext cx="2495281" cy="29385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半固定抵抗</a:t>
              </a:r>
              <a:r>
                <a:rPr lang="en-US" altLang="ja-JP" sz="1600" b="1" dirty="0">
                  <a:latin typeface="Meiryo UI" panose="020B0604030504040204" pitchFamily="50" charset="-128"/>
                  <a:ea typeface="Meiryo UI" panose="020B0604030504040204" pitchFamily="50" charset="-128"/>
                  <a:cs typeface="Meiryo UI" panose="020B0604030504040204" pitchFamily="50" charset="-128"/>
                </a:rPr>
                <a:t>(VR)</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の調整</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角丸四角形 29">
              <a:extLst>
                <a:ext uri="{FF2B5EF4-FFF2-40B4-BE49-F238E27FC236}">
                  <a16:creationId xmlns:a16="http://schemas.microsoft.com/office/drawing/2014/main" id="{C3CBD040-9964-4A6D-8978-22BB9D6CF117}"/>
                </a:ext>
              </a:extLst>
            </p:cNvPr>
            <p:cNvSpPr/>
            <p:nvPr/>
          </p:nvSpPr>
          <p:spPr>
            <a:xfrm>
              <a:off x="8542878" y="2669049"/>
              <a:ext cx="2474020" cy="100351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 name="図 16">
              <a:extLst>
                <a:ext uri="{FF2B5EF4-FFF2-40B4-BE49-F238E27FC236}">
                  <a16:creationId xmlns:a16="http://schemas.microsoft.com/office/drawing/2014/main" id="{85A247C1-0FE3-4075-A165-05054D3A0FE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797680" y="1777089"/>
              <a:ext cx="514350" cy="1895475"/>
            </a:xfrm>
            <a:prstGeom prst="rect">
              <a:avLst/>
            </a:prstGeom>
          </p:spPr>
        </p:pic>
        <p:sp>
          <p:nvSpPr>
            <p:cNvPr id="18" name="コンテンツ プレースホルダー 2">
              <a:extLst>
                <a:ext uri="{FF2B5EF4-FFF2-40B4-BE49-F238E27FC236}">
                  <a16:creationId xmlns:a16="http://schemas.microsoft.com/office/drawing/2014/main" id="{B2ABDBF8-C1E0-4709-8966-D92B6250F8C8}"/>
                </a:ext>
              </a:extLst>
            </p:cNvPr>
            <p:cNvSpPr txBox="1">
              <a:spLocks/>
            </p:cNvSpPr>
            <p:nvPr/>
          </p:nvSpPr>
          <p:spPr>
            <a:xfrm>
              <a:off x="9315794" y="2809324"/>
              <a:ext cx="1632974" cy="81782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100" dirty="0">
                  <a:latin typeface="Meiryo UI" panose="020B0604030504040204" pitchFamily="50" charset="-128"/>
                  <a:ea typeface="Meiryo UI" panose="020B0604030504040204" pitchFamily="50" charset="-128"/>
                  <a:cs typeface="Meiryo UI" panose="020B0604030504040204" pitchFamily="50" charset="-128"/>
                </a:rPr>
                <a:t>ドライバーで無理なく回る範囲内で調整してください。その範囲以上に無理に回すと破損します。</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p:txBody>
        </p:sp>
      </p:grpSp>
      <p:cxnSp>
        <p:nvCxnSpPr>
          <p:cNvPr id="19" name="直線矢印コネクタ 18">
            <a:extLst>
              <a:ext uri="{FF2B5EF4-FFF2-40B4-BE49-F238E27FC236}">
                <a16:creationId xmlns:a16="http://schemas.microsoft.com/office/drawing/2014/main" id="{D2C94B4C-AC42-4C59-8282-D6A6F06DACDA}"/>
              </a:ext>
            </a:extLst>
          </p:cNvPr>
          <p:cNvCxnSpPr>
            <a:cxnSpLocks/>
          </p:cNvCxnSpPr>
          <p:nvPr/>
        </p:nvCxnSpPr>
        <p:spPr>
          <a:xfrm flipV="1">
            <a:off x="4231532" y="5303589"/>
            <a:ext cx="1552041" cy="319517"/>
          </a:xfrm>
          <a:prstGeom prst="straightConnector1">
            <a:avLst/>
          </a:prstGeom>
          <a:ln w="38100">
            <a:solidFill>
              <a:srgbClr val="FF6464"/>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D92979C6-EB3F-4A88-9458-8E69944ED5F7}"/>
              </a:ext>
            </a:extLst>
          </p:cNvPr>
          <p:cNvCxnSpPr>
            <a:cxnSpLocks/>
            <a:stCxn id="10" idx="3"/>
          </p:cNvCxnSpPr>
          <p:nvPr/>
        </p:nvCxnSpPr>
        <p:spPr>
          <a:xfrm>
            <a:off x="3209189" y="2946652"/>
            <a:ext cx="1572747" cy="771933"/>
          </a:xfrm>
          <a:prstGeom prst="straightConnector1">
            <a:avLst/>
          </a:prstGeom>
          <a:ln w="38100">
            <a:solidFill>
              <a:srgbClr val="FF6464"/>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E793D950-E8D7-4B46-BBBF-0972E3E219D5}"/>
              </a:ext>
            </a:extLst>
          </p:cNvPr>
          <p:cNvCxnSpPr>
            <a:cxnSpLocks/>
            <a:stCxn id="25" idx="3"/>
          </p:cNvCxnSpPr>
          <p:nvPr/>
        </p:nvCxnSpPr>
        <p:spPr>
          <a:xfrm flipV="1">
            <a:off x="3980375" y="3903252"/>
            <a:ext cx="1126646" cy="536182"/>
          </a:xfrm>
          <a:prstGeom prst="straightConnector1">
            <a:avLst/>
          </a:prstGeom>
          <a:ln w="38100">
            <a:solidFill>
              <a:srgbClr val="FF6464"/>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B851CC90-0D60-4020-85EF-6BDAB5A6B9CE}"/>
              </a:ext>
            </a:extLst>
          </p:cNvPr>
          <p:cNvCxnSpPr>
            <a:cxnSpLocks/>
            <a:stCxn id="9" idx="2"/>
          </p:cNvCxnSpPr>
          <p:nvPr/>
        </p:nvCxnSpPr>
        <p:spPr>
          <a:xfrm flipH="1">
            <a:off x="6697135" y="2232594"/>
            <a:ext cx="340882" cy="835235"/>
          </a:xfrm>
          <a:prstGeom prst="straightConnector1">
            <a:avLst/>
          </a:prstGeom>
          <a:ln w="38100">
            <a:solidFill>
              <a:srgbClr val="FF6464"/>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D2D3140F-5C98-4C32-908D-B1CDF2F1409F}"/>
              </a:ext>
            </a:extLst>
          </p:cNvPr>
          <p:cNvCxnSpPr>
            <a:cxnSpLocks/>
            <a:stCxn id="9" idx="2"/>
          </p:cNvCxnSpPr>
          <p:nvPr/>
        </p:nvCxnSpPr>
        <p:spPr>
          <a:xfrm flipH="1">
            <a:off x="6372555" y="2232594"/>
            <a:ext cx="665462" cy="713378"/>
          </a:xfrm>
          <a:prstGeom prst="straightConnector1">
            <a:avLst/>
          </a:prstGeom>
          <a:ln w="38100">
            <a:solidFill>
              <a:srgbClr val="FF6464"/>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5AA19CF9-87EE-4D1A-8DF7-8DFA6B69DECC}"/>
              </a:ext>
            </a:extLst>
          </p:cNvPr>
          <p:cNvCxnSpPr>
            <a:cxnSpLocks/>
            <a:stCxn id="9" idx="2"/>
          </p:cNvCxnSpPr>
          <p:nvPr/>
        </p:nvCxnSpPr>
        <p:spPr>
          <a:xfrm flipH="1">
            <a:off x="6018951" y="2232594"/>
            <a:ext cx="1019066" cy="498349"/>
          </a:xfrm>
          <a:prstGeom prst="straightConnector1">
            <a:avLst/>
          </a:prstGeom>
          <a:ln w="38100">
            <a:solidFill>
              <a:srgbClr val="FF6464"/>
            </a:solidFill>
            <a:tailEnd type="triangle"/>
          </a:ln>
        </p:spPr>
        <p:style>
          <a:lnRef idx="1">
            <a:schemeClr val="accent1"/>
          </a:lnRef>
          <a:fillRef idx="0">
            <a:schemeClr val="accent1"/>
          </a:fillRef>
          <a:effectRef idx="0">
            <a:schemeClr val="accent1"/>
          </a:effectRef>
          <a:fontRef idx="minor">
            <a:schemeClr val="tx1"/>
          </a:fontRef>
        </p:style>
      </p:cxnSp>
      <p:sp>
        <p:nvSpPr>
          <p:cNvPr id="25" name="コンテンツ プレースホルダー 2">
            <a:extLst>
              <a:ext uri="{FF2B5EF4-FFF2-40B4-BE49-F238E27FC236}">
                <a16:creationId xmlns:a16="http://schemas.microsoft.com/office/drawing/2014/main" id="{C54DEA14-CCB7-4F40-B410-03A3A818A965}"/>
              </a:ext>
            </a:extLst>
          </p:cNvPr>
          <p:cNvSpPr txBox="1">
            <a:spLocks/>
          </p:cNvSpPr>
          <p:nvPr/>
        </p:nvSpPr>
        <p:spPr>
          <a:xfrm>
            <a:off x="1086137" y="4107363"/>
            <a:ext cx="2894238" cy="66414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b="1" dirty="0">
                <a:latin typeface="Meiryo UI" panose="020B0604030504040204" pitchFamily="50" charset="-128"/>
                <a:ea typeface="Meiryo UI" panose="020B0604030504040204" pitchFamily="50" charset="-128"/>
                <a:cs typeface="Meiryo UI" panose="020B0604030504040204" pitchFamily="50" charset="-128"/>
              </a:rPr>
              <a:t>センサー基板のとりつけ状態をチェック</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しっかり最後までさしこんでいますか？</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吹き出し: 四角形 25">
            <a:extLst>
              <a:ext uri="{FF2B5EF4-FFF2-40B4-BE49-F238E27FC236}">
                <a16:creationId xmlns:a16="http://schemas.microsoft.com/office/drawing/2014/main" id="{ACA7CDCA-C431-42CF-93B5-2215E1CBBFD4}"/>
              </a:ext>
            </a:extLst>
          </p:cNvPr>
          <p:cNvSpPr/>
          <p:nvPr/>
        </p:nvSpPr>
        <p:spPr>
          <a:xfrm>
            <a:off x="8418910" y="3929719"/>
            <a:ext cx="2933635" cy="1930944"/>
          </a:xfrm>
          <a:prstGeom prst="wedgeRectCallout">
            <a:avLst>
              <a:gd name="adj1" fmla="val -75982"/>
              <a:gd name="adj2" fmla="val -36247"/>
            </a:avLst>
          </a:prstGeom>
          <a:solidFill>
            <a:schemeClr val="bg1"/>
          </a:solidFill>
          <a:ln>
            <a:solidFill>
              <a:srgbClr val="FF6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コンテンツ プレースホルダー 2">
            <a:extLst>
              <a:ext uri="{FF2B5EF4-FFF2-40B4-BE49-F238E27FC236}">
                <a16:creationId xmlns:a16="http://schemas.microsoft.com/office/drawing/2014/main" id="{F6E2695E-7FEA-4F6F-89BB-A434D4B63834}"/>
              </a:ext>
            </a:extLst>
          </p:cNvPr>
          <p:cNvSpPr txBox="1">
            <a:spLocks/>
          </p:cNvSpPr>
          <p:nvPr/>
        </p:nvSpPr>
        <p:spPr>
          <a:xfrm>
            <a:off x="8477446" y="4074408"/>
            <a:ext cx="1518254" cy="78577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半固定抵抗</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(VR) </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のツマミを左に回し切る。</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テキスト ボックス 27">
            <a:extLst>
              <a:ext uri="{FF2B5EF4-FFF2-40B4-BE49-F238E27FC236}">
                <a16:creationId xmlns:a16="http://schemas.microsoft.com/office/drawing/2014/main" id="{D14F09BB-6EF8-4ED5-989D-3B6C1FF49A41}"/>
              </a:ext>
            </a:extLst>
          </p:cNvPr>
          <p:cNvSpPr txBox="1"/>
          <p:nvPr/>
        </p:nvSpPr>
        <p:spPr>
          <a:xfrm>
            <a:off x="8487443" y="5287905"/>
            <a:ext cx="1279248" cy="400110"/>
          </a:xfrm>
          <a:prstGeom prst="rect">
            <a:avLst/>
          </a:prstGeom>
          <a:noFill/>
        </p:spPr>
        <p:txBody>
          <a:bodyPr wrap="square" rtlCol="0">
            <a:spAutoFit/>
          </a:bodyPr>
          <a:lstStyle/>
          <a:p>
            <a:r>
              <a:rPr kumimoji="1" lang="ja-JP" altLang="en-US" sz="1000" dirty="0"/>
              <a:t>へこんでいる部分</a:t>
            </a:r>
            <a:r>
              <a:rPr lang="ja-JP" altLang="en-US" sz="1000" dirty="0"/>
              <a:t>がこの位置</a:t>
            </a:r>
            <a:endParaRPr kumimoji="1" lang="ja-JP" altLang="en-US" sz="1000" dirty="0"/>
          </a:p>
        </p:txBody>
      </p:sp>
      <p:pic>
        <p:nvPicPr>
          <p:cNvPr id="29" name="図 28" descr="アイコン が含まれている画像&#10;&#10;自動的に生成された説明">
            <a:extLst>
              <a:ext uri="{FF2B5EF4-FFF2-40B4-BE49-F238E27FC236}">
                <a16:creationId xmlns:a16="http://schemas.microsoft.com/office/drawing/2014/main" id="{1488B48D-0B91-4AED-BB89-91220B16F7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5728" y="4111573"/>
            <a:ext cx="1347780" cy="1196043"/>
          </a:xfrm>
          <a:prstGeom prst="rect">
            <a:avLst/>
          </a:prstGeom>
        </p:spPr>
      </p:pic>
      <p:cxnSp>
        <p:nvCxnSpPr>
          <p:cNvPr id="30" name="直線コネクタ 29">
            <a:extLst>
              <a:ext uri="{FF2B5EF4-FFF2-40B4-BE49-F238E27FC236}">
                <a16:creationId xmlns:a16="http://schemas.microsoft.com/office/drawing/2014/main" id="{95FACB28-7471-45D1-8609-76C846EA672F}"/>
              </a:ext>
            </a:extLst>
          </p:cNvPr>
          <p:cNvCxnSpPr>
            <a:cxnSpLocks/>
          </p:cNvCxnSpPr>
          <p:nvPr/>
        </p:nvCxnSpPr>
        <p:spPr>
          <a:xfrm flipH="1">
            <a:off x="9716225" y="4939407"/>
            <a:ext cx="703113" cy="493312"/>
          </a:xfrm>
          <a:prstGeom prst="line">
            <a:avLst/>
          </a:prstGeom>
          <a:ln w="15875">
            <a:solidFill>
              <a:schemeClr val="tx1"/>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3744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A57A4E-4529-4999-9A0D-293D538C3920}"/>
              </a:ext>
            </a:extLst>
          </p:cNvPr>
          <p:cNvSpPr>
            <a:spLocks noGrp="1"/>
          </p:cNvSpPr>
          <p:nvPr>
            <p:ph type="title"/>
          </p:nvPr>
        </p:nvSpPr>
        <p:spPr/>
        <p:txBody>
          <a:bodyPr/>
          <a:lstStyle/>
          <a:p>
            <a:r>
              <a:rPr lang="ja-JP" altLang="en-US" dirty="0"/>
              <a:t>学習の狙い</a:t>
            </a:r>
            <a:endParaRPr kumimoji="1" lang="ja-JP" altLang="en-US" dirty="0"/>
          </a:p>
        </p:txBody>
      </p:sp>
      <p:graphicFrame>
        <p:nvGraphicFramePr>
          <p:cNvPr id="5" name="表 5">
            <a:extLst>
              <a:ext uri="{FF2B5EF4-FFF2-40B4-BE49-F238E27FC236}">
                <a16:creationId xmlns:a16="http://schemas.microsoft.com/office/drawing/2014/main" id="{6539900E-0A24-4206-ADFF-49B3A64D9F63}"/>
              </a:ext>
            </a:extLst>
          </p:cNvPr>
          <p:cNvGraphicFramePr>
            <a:graphicFrameLocks noGrp="1"/>
          </p:cNvGraphicFramePr>
          <p:nvPr>
            <p:ph idx="1"/>
            <p:extLst>
              <p:ext uri="{D42A27DB-BD31-4B8C-83A1-F6EECF244321}">
                <p14:modId xmlns:p14="http://schemas.microsoft.com/office/powerpoint/2010/main" val="3913472408"/>
              </p:ext>
            </p:extLst>
          </p:nvPr>
        </p:nvGraphicFramePr>
        <p:xfrm>
          <a:off x="838200" y="1825625"/>
          <a:ext cx="10515600" cy="4394200"/>
        </p:xfrm>
        <a:graphic>
          <a:graphicData uri="http://schemas.openxmlformats.org/drawingml/2006/table">
            <a:tbl>
              <a:tblPr firstRow="1" bandRow="1">
                <a:tableStyleId>{7DF18680-E054-41AD-8BC1-D1AEF772440D}</a:tableStyleId>
              </a:tblPr>
              <a:tblGrid>
                <a:gridCol w="906624">
                  <a:extLst>
                    <a:ext uri="{9D8B030D-6E8A-4147-A177-3AD203B41FA5}">
                      <a16:colId xmlns:a16="http://schemas.microsoft.com/office/drawing/2014/main" val="1540613689"/>
                    </a:ext>
                  </a:extLst>
                </a:gridCol>
                <a:gridCol w="2286000">
                  <a:extLst>
                    <a:ext uri="{9D8B030D-6E8A-4147-A177-3AD203B41FA5}">
                      <a16:colId xmlns:a16="http://schemas.microsoft.com/office/drawing/2014/main" val="3691141970"/>
                    </a:ext>
                  </a:extLst>
                </a:gridCol>
                <a:gridCol w="2808515">
                  <a:extLst>
                    <a:ext uri="{9D8B030D-6E8A-4147-A177-3AD203B41FA5}">
                      <a16:colId xmlns:a16="http://schemas.microsoft.com/office/drawing/2014/main" val="3513548820"/>
                    </a:ext>
                  </a:extLst>
                </a:gridCol>
                <a:gridCol w="1530220">
                  <a:extLst>
                    <a:ext uri="{9D8B030D-6E8A-4147-A177-3AD203B41FA5}">
                      <a16:colId xmlns:a16="http://schemas.microsoft.com/office/drawing/2014/main" val="2762389656"/>
                    </a:ext>
                  </a:extLst>
                </a:gridCol>
                <a:gridCol w="2984241">
                  <a:extLst>
                    <a:ext uri="{9D8B030D-6E8A-4147-A177-3AD203B41FA5}">
                      <a16:colId xmlns:a16="http://schemas.microsoft.com/office/drawing/2014/main" val="3307710412"/>
                    </a:ext>
                  </a:extLst>
                </a:gridCol>
              </a:tblGrid>
              <a:tr h="370840">
                <a:tc>
                  <a:txBody>
                    <a:bodyPr/>
                    <a:lstStyle/>
                    <a:p>
                      <a:endParaRPr kumimoji="1" lang="ja-JP" altLang="en-US" dirty="0"/>
                    </a:p>
                  </a:txBody>
                  <a:tcPr/>
                </a:tc>
                <a:tc>
                  <a:txBody>
                    <a:bodyPr/>
                    <a:lstStyle/>
                    <a:p>
                      <a:pPr algn="ctr"/>
                      <a:r>
                        <a:rPr kumimoji="1" lang="ja-JP" altLang="en-US" dirty="0"/>
                        <a:t>狙い</a:t>
                      </a:r>
                    </a:p>
                  </a:txBody>
                  <a:tcPr/>
                </a:tc>
                <a:tc>
                  <a:txBody>
                    <a:bodyPr/>
                    <a:lstStyle/>
                    <a:p>
                      <a:pPr algn="ctr"/>
                      <a:r>
                        <a:rPr kumimoji="1" lang="ja-JP" altLang="en-US" dirty="0"/>
                        <a:t>推測</a:t>
                      </a:r>
                    </a:p>
                  </a:txBody>
                  <a:tcPr/>
                </a:tc>
                <a:tc>
                  <a:txBody>
                    <a:bodyPr/>
                    <a:lstStyle/>
                    <a:p>
                      <a:pPr algn="ctr"/>
                      <a:r>
                        <a:rPr kumimoji="1" lang="ja-JP" altLang="en-US" dirty="0"/>
                        <a:t>確認</a:t>
                      </a:r>
                    </a:p>
                  </a:txBody>
                  <a:tcPr/>
                </a:tc>
                <a:tc>
                  <a:txBody>
                    <a:bodyPr/>
                    <a:lstStyle/>
                    <a:p>
                      <a:pPr algn="ctr"/>
                      <a:r>
                        <a:rPr kumimoji="1" lang="ja-JP" altLang="en-US" dirty="0"/>
                        <a:t>まとめ</a:t>
                      </a:r>
                    </a:p>
                  </a:txBody>
                  <a:tcPr/>
                </a:tc>
                <a:extLst>
                  <a:ext uri="{0D108BD9-81ED-4DB2-BD59-A6C34878D82A}">
                    <a16:rowId xmlns:a16="http://schemas.microsoft.com/office/drawing/2014/main" val="2128116409"/>
                  </a:ext>
                </a:extLst>
              </a:tr>
              <a:tr h="370840">
                <a:tc>
                  <a:txBody>
                    <a:bodyPr/>
                    <a:lstStyle/>
                    <a:p>
                      <a:r>
                        <a:rPr kumimoji="1" lang="ja-JP" altLang="en-US" dirty="0"/>
                        <a:t>（１）</a:t>
                      </a:r>
                    </a:p>
                  </a:txBody>
                  <a:tcPr/>
                </a:tc>
                <a:tc>
                  <a:txBody>
                    <a:bodyPr/>
                    <a:lstStyle/>
                    <a:p>
                      <a:r>
                        <a:rPr kumimoji="1" lang="ja-JP" altLang="en-US" dirty="0"/>
                        <a:t>身の回りのセンサー機器について、その仕組みや、成り立ちについて考えを持つことができるようになる。</a:t>
                      </a:r>
                    </a:p>
                  </a:txBody>
                  <a:tcPr/>
                </a:tc>
                <a:tc>
                  <a:txBody>
                    <a:bodyPr/>
                    <a:lstStyle/>
                    <a:p>
                      <a:pPr marL="285750" indent="-285750">
                        <a:buFont typeface="Wingdings" panose="05000000000000000000" pitchFamily="2" charset="2"/>
                        <a:buChar char="l"/>
                      </a:pPr>
                      <a:r>
                        <a:rPr kumimoji="1" lang="ja-JP" altLang="en-US" sz="1800" dirty="0">
                          <a:latin typeface="+mn-ea"/>
                          <a:ea typeface="+mn-ea"/>
                        </a:rPr>
                        <a:t>明るさに反応する機器を探してみよう。</a:t>
                      </a:r>
                      <a:endParaRPr kumimoji="1" lang="en-US" altLang="ja-JP" sz="1800" dirty="0">
                        <a:latin typeface="+mn-ea"/>
                        <a:ea typeface="+mn-ea"/>
                      </a:endParaRPr>
                    </a:p>
                    <a:p>
                      <a:endParaRPr kumimoji="1" lang="en-US" altLang="ja-JP" sz="1800" dirty="0">
                        <a:latin typeface="+mn-ea"/>
                        <a:ea typeface="+mn-ea"/>
                      </a:endParaRPr>
                    </a:p>
                    <a:p>
                      <a:pPr marL="285750" indent="-285750">
                        <a:buFont typeface="Wingdings" panose="05000000000000000000" pitchFamily="2" charset="2"/>
                        <a:buChar char="l"/>
                      </a:pPr>
                      <a:r>
                        <a:rPr kumimoji="1" lang="ja-JP" altLang="en-US" sz="1800" dirty="0">
                          <a:latin typeface="+mn-ea"/>
                          <a:ea typeface="+mn-ea"/>
                        </a:rPr>
                        <a:t>センサーライトの仕組みを考えてみよう。</a:t>
                      </a:r>
                      <a:endParaRPr kumimoji="1" lang="en-US" altLang="ja-JP" sz="1800" dirty="0">
                        <a:latin typeface="+mn-ea"/>
                        <a:ea typeface="+mn-ea"/>
                      </a:endParaRPr>
                    </a:p>
                    <a:p>
                      <a:endParaRPr kumimoji="1" lang="en-US" altLang="ja-JP" sz="1800" dirty="0">
                        <a:latin typeface="+mn-ea"/>
                        <a:ea typeface="+mn-ea"/>
                      </a:endParaRPr>
                    </a:p>
                    <a:p>
                      <a:pPr marL="285750" indent="-285750">
                        <a:buFont typeface="Wingdings" panose="05000000000000000000" pitchFamily="2" charset="2"/>
                        <a:buChar char="l"/>
                      </a:pPr>
                      <a:r>
                        <a:rPr kumimoji="1" lang="ja-JP" altLang="en-US" sz="1800" dirty="0">
                          <a:latin typeface="+mn-ea"/>
                          <a:ea typeface="+mn-ea"/>
                        </a:rPr>
                        <a:t>光センサーの反応を考えてみよう。</a:t>
                      </a:r>
                    </a:p>
                  </a:txBody>
                  <a:tcPr/>
                </a:tc>
                <a:tc>
                  <a:txBody>
                    <a:bodyPr/>
                    <a:lstStyle/>
                    <a:p>
                      <a:r>
                        <a:rPr kumimoji="1" lang="ja-JP" altLang="en-US" sz="1800" dirty="0">
                          <a:latin typeface="+mn-ea"/>
                          <a:ea typeface="+mn-ea"/>
                        </a:rPr>
                        <a:t>（</a:t>
                      </a:r>
                      <a:r>
                        <a:rPr kumimoji="1" lang="en-US" altLang="ja-JP" sz="1800" dirty="0">
                          <a:latin typeface="+mn-ea"/>
                          <a:ea typeface="+mn-ea"/>
                        </a:rPr>
                        <a:t>6</a:t>
                      </a:r>
                      <a:r>
                        <a:rPr kumimoji="1" lang="ja-JP" altLang="en-US" sz="1800" dirty="0">
                          <a:latin typeface="+mn-ea"/>
                          <a:ea typeface="+mn-ea"/>
                        </a:rPr>
                        <a:t>～</a:t>
                      </a:r>
                      <a:r>
                        <a:rPr kumimoji="1" lang="en-US" altLang="ja-JP" sz="1800" dirty="0">
                          <a:latin typeface="+mn-ea"/>
                          <a:ea typeface="+mn-ea"/>
                        </a:rPr>
                        <a:t>9</a:t>
                      </a:r>
                    </a:p>
                    <a:p>
                      <a:r>
                        <a:rPr kumimoji="1" lang="ja-JP" altLang="en-US" sz="1800" dirty="0">
                          <a:latin typeface="+mn-ea"/>
                          <a:ea typeface="+mn-ea"/>
                        </a:rPr>
                        <a:t>　ページ）</a:t>
                      </a:r>
                      <a:endParaRPr kumimoji="1" lang="en-US" altLang="ja-JP" sz="1800" dirty="0">
                        <a:latin typeface="+mn-ea"/>
                        <a:ea typeface="+mn-ea"/>
                      </a:endParaRPr>
                    </a:p>
                  </a:txBody>
                  <a:tcPr anchor="ctr"/>
                </a:tc>
                <a:tc>
                  <a:txBody>
                    <a:bodyPr/>
                    <a:lstStyle/>
                    <a:p>
                      <a:pPr marL="285750" indent="-285750">
                        <a:buFont typeface="Wingdings" panose="05000000000000000000" pitchFamily="2" charset="2"/>
                        <a:buChar char="l"/>
                      </a:pPr>
                      <a:r>
                        <a:rPr kumimoji="1" lang="ja-JP" altLang="en-US" sz="1800" dirty="0">
                          <a:latin typeface="+mn-ea"/>
                          <a:ea typeface="+mn-ea"/>
                        </a:rPr>
                        <a:t>用途、目的に合わせていろいろなセンサーを組み合わせて製品ができていることを知る。</a:t>
                      </a:r>
                      <a:endParaRPr kumimoji="1" lang="en-US" altLang="ja-JP" sz="1800" dirty="0">
                        <a:latin typeface="+mn-ea"/>
                        <a:ea typeface="+mn-ea"/>
                      </a:endParaRPr>
                    </a:p>
                    <a:p>
                      <a:endParaRPr kumimoji="1" lang="en-US" altLang="ja-JP" sz="1800" dirty="0">
                        <a:latin typeface="+mn-ea"/>
                        <a:ea typeface="+mn-ea"/>
                      </a:endParaRPr>
                    </a:p>
                    <a:p>
                      <a:pPr marL="285750" indent="-285750">
                        <a:buFont typeface="Wingdings" panose="05000000000000000000" pitchFamily="2" charset="2"/>
                        <a:buChar char="l"/>
                      </a:pPr>
                      <a:r>
                        <a:rPr kumimoji="1" lang="ja-JP" altLang="en-US" sz="1800" dirty="0">
                          <a:latin typeface="+mn-ea"/>
                          <a:ea typeface="+mn-ea"/>
                        </a:rPr>
                        <a:t>光が電気信号になることを知る。</a:t>
                      </a:r>
                    </a:p>
                  </a:txBody>
                  <a:tcPr/>
                </a:tc>
                <a:extLst>
                  <a:ext uri="{0D108BD9-81ED-4DB2-BD59-A6C34878D82A}">
                    <a16:rowId xmlns:a16="http://schemas.microsoft.com/office/drawing/2014/main" val="3710800201"/>
                  </a:ext>
                </a:extLst>
              </a:tr>
              <a:tr h="370840">
                <a:tc>
                  <a:txBody>
                    <a:bodyPr/>
                    <a:lstStyle/>
                    <a:p>
                      <a:r>
                        <a:rPr kumimoji="1" lang="ja-JP" altLang="en-US" dirty="0"/>
                        <a:t>（２）</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t>身の回りの回転機構を使った製品について興味をもつことができるようになる。</a:t>
                      </a:r>
                      <a:endParaRPr lang="en-US" altLang="ja-JP" sz="1800" dirty="0"/>
                    </a:p>
                  </a:txBody>
                  <a:tcPr/>
                </a:tc>
                <a:tc>
                  <a:txBody>
                    <a:bodyPr/>
                    <a:lstStyle/>
                    <a:p>
                      <a:pPr marL="285750" indent="-285750">
                        <a:buFont typeface="Wingdings" panose="05000000000000000000" pitchFamily="2" charset="2"/>
                        <a:buChar char="l"/>
                      </a:pPr>
                      <a:r>
                        <a:rPr kumimoji="1" lang="ja-JP" altLang="en-US" sz="1800" dirty="0"/>
                        <a:t>回転伝達機構を探してみよう。</a:t>
                      </a:r>
                      <a:endParaRPr kumimoji="1" lang="en-US" altLang="ja-JP" sz="1800" dirty="0"/>
                    </a:p>
                    <a:p>
                      <a:endParaRPr kumimoji="1" lang="en-US" altLang="ja-JP" sz="1800" dirty="0"/>
                    </a:p>
                    <a:p>
                      <a:pPr marL="285750" indent="-285750">
                        <a:buFont typeface="Wingdings" panose="05000000000000000000" pitchFamily="2" charset="2"/>
                        <a:buChar char="l"/>
                      </a:pPr>
                      <a:r>
                        <a:rPr kumimoji="1" lang="ja-JP" altLang="en-US" sz="1800" dirty="0"/>
                        <a:t>摩擦車のメリット、デメリットを考えてみよう。</a:t>
                      </a:r>
                      <a:endParaRPr kumimoji="1" lang="ja-JP" altLang="en-US" sz="1800" dirty="0">
                        <a:latin typeface="BIZ UDPゴシック" panose="020B0400000000000000" pitchFamily="50" charset="-128"/>
                        <a:ea typeface="BIZ UDPゴシック" panose="020B0400000000000000"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a:t>
                      </a:r>
                      <a:r>
                        <a:rPr kumimoji="1" lang="en-US" altLang="ja-JP" sz="1800" dirty="0"/>
                        <a:t>10</a:t>
                      </a:r>
                      <a:r>
                        <a:rPr kumimoji="1" lang="ja-JP" altLang="en-US" sz="1800" dirty="0"/>
                        <a:t>～１</a:t>
                      </a:r>
                      <a:r>
                        <a:rPr kumimoji="1" lang="en-US" altLang="ja-JP" sz="1800" dirty="0"/>
                        <a:t>1</a:t>
                      </a:r>
                      <a:r>
                        <a:rPr kumimoji="1" lang="ja-JP" altLang="en-US" sz="1800" dirty="0"/>
                        <a:t>　</a:t>
                      </a:r>
                      <a:endParaRPr kumimoji="1" lang="en-US" altLang="ja-JP" sz="1800"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　ページ）</a:t>
                      </a:r>
                      <a:endParaRPr kumimoji="1" lang="en-US" altLang="ja-JP" sz="1800" dirty="0"/>
                    </a:p>
                  </a:txBody>
                  <a:tcPr anchor="ctr"/>
                </a:tc>
                <a:tc>
                  <a:txBody>
                    <a:bodyPr/>
                    <a:lstStyle/>
                    <a:p>
                      <a:pPr marL="285750" indent="-285750">
                        <a:buFont typeface="Wingdings" panose="05000000000000000000" pitchFamily="2" charset="2"/>
                        <a:buChar char="l"/>
                      </a:pPr>
                      <a:r>
                        <a:rPr kumimoji="1" lang="ja-JP" altLang="en-US" sz="1800" dirty="0"/>
                        <a:t>電気エネルギーが運動エネルギーにかわることを知る。</a:t>
                      </a:r>
                      <a:endParaRPr kumimoji="1" lang="en-US" altLang="ja-JP" sz="1800" dirty="0"/>
                    </a:p>
                    <a:p>
                      <a:endParaRPr kumimoji="1" lang="en-US" altLang="ja-JP" sz="1800" dirty="0"/>
                    </a:p>
                    <a:p>
                      <a:pPr marL="285750" indent="-285750">
                        <a:buFont typeface="Wingdings" panose="05000000000000000000" pitchFamily="2" charset="2"/>
                        <a:buChar char="l"/>
                      </a:pPr>
                      <a:r>
                        <a:rPr kumimoji="1" lang="ja-JP" altLang="en-US" sz="1800" dirty="0"/>
                        <a:t>速度伝達比が計算で求まることを知る。</a:t>
                      </a:r>
                      <a:endParaRPr kumimoji="1" lang="ja-JP" altLang="en-US" sz="1800"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1839630616"/>
                  </a:ext>
                </a:extLst>
              </a:tr>
            </a:tbl>
          </a:graphicData>
        </a:graphic>
      </p:graphicFrame>
      <p:sp>
        <p:nvSpPr>
          <p:cNvPr id="6" name="スライド番号プレースホルダー 5">
            <a:extLst>
              <a:ext uri="{FF2B5EF4-FFF2-40B4-BE49-F238E27FC236}">
                <a16:creationId xmlns:a16="http://schemas.microsoft.com/office/drawing/2014/main" id="{30F86EA6-992A-431F-AE17-EAA17A7DF61C}"/>
              </a:ext>
            </a:extLst>
          </p:cNvPr>
          <p:cNvSpPr>
            <a:spLocks noGrp="1"/>
          </p:cNvSpPr>
          <p:nvPr>
            <p:ph type="sldNum" sz="quarter" idx="12"/>
          </p:nvPr>
        </p:nvSpPr>
        <p:spPr/>
        <p:txBody>
          <a:bodyPr/>
          <a:lstStyle/>
          <a:p>
            <a:fld id="{8B4C719E-7852-4BEC-83AA-157AE4C29AF4}" type="slidenum">
              <a:rPr kumimoji="1" lang="ja-JP" altLang="en-US" smtClean="0"/>
              <a:t>2</a:t>
            </a:fld>
            <a:endParaRPr kumimoji="1" lang="ja-JP" altLang="en-US"/>
          </a:p>
        </p:txBody>
      </p:sp>
    </p:spTree>
    <p:extLst>
      <p:ext uri="{BB962C8B-B14F-4D97-AF65-F5344CB8AC3E}">
        <p14:creationId xmlns:p14="http://schemas.microsoft.com/office/powerpoint/2010/main" val="3190814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BF306FB0-F8B7-4B63-B56F-834626AE76E4}"/>
              </a:ext>
            </a:extLst>
          </p:cNvPr>
          <p:cNvSpPr>
            <a:spLocks noGrp="1"/>
          </p:cNvSpPr>
          <p:nvPr>
            <p:ph type="title"/>
          </p:nvPr>
        </p:nvSpPr>
        <p:spPr/>
        <p:txBody>
          <a:bodyPr/>
          <a:lstStyle/>
          <a:p>
            <a:r>
              <a:rPr lang="ja-JP" altLang="en-US" dirty="0"/>
              <a:t>動作チェック</a:t>
            </a:r>
          </a:p>
        </p:txBody>
      </p:sp>
      <p:sp>
        <p:nvSpPr>
          <p:cNvPr id="4" name="スライド番号プレースホルダー 3">
            <a:extLst>
              <a:ext uri="{FF2B5EF4-FFF2-40B4-BE49-F238E27FC236}">
                <a16:creationId xmlns:a16="http://schemas.microsoft.com/office/drawing/2014/main" id="{4D82FD4D-25EB-40A8-BA71-8345662F6A99}"/>
              </a:ext>
            </a:extLst>
          </p:cNvPr>
          <p:cNvSpPr>
            <a:spLocks noGrp="1"/>
          </p:cNvSpPr>
          <p:nvPr>
            <p:ph type="sldNum" sz="quarter" idx="12"/>
          </p:nvPr>
        </p:nvSpPr>
        <p:spPr/>
        <p:txBody>
          <a:bodyPr/>
          <a:lstStyle/>
          <a:p>
            <a:fld id="{8B4C719E-7852-4BEC-83AA-157AE4C29AF4}" type="slidenum">
              <a:rPr kumimoji="1" lang="ja-JP" altLang="en-US" smtClean="0"/>
              <a:t>29</a:t>
            </a:fld>
            <a:endParaRPr kumimoji="1" lang="ja-JP" altLang="en-US"/>
          </a:p>
        </p:txBody>
      </p:sp>
      <p:pic>
        <p:nvPicPr>
          <p:cNvPr id="31" name="図 30">
            <a:extLst>
              <a:ext uri="{FF2B5EF4-FFF2-40B4-BE49-F238E27FC236}">
                <a16:creationId xmlns:a16="http://schemas.microsoft.com/office/drawing/2014/main" id="{29A7309D-2B19-4EA8-926A-B4523709285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996082" y="355817"/>
            <a:ext cx="605110" cy="651151"/>
          </a:xfrm>
          <a:prstGeom prst="rect">
            <a:avLst/>
          </a:prstGeom>
        </p:spPr>
      </p:pic>
      <p:sp>
        <p:nvSpPr>
          <p:cNvPr id="32" name="正方形/長方形 31">
            <a:extLst>
              <a:ext uri="{FF2B5EF4-FFF2-40B4-BE49-F238E27FC236}">
                <a16:creationId xmlns:a16="http://schemas.microsoft.com/office/drawing/2014/main" id="{832759CB-CC31-4FE9-B1F4-6D59753B219A}"/>
              </a:ext>
            </a:extLst>
          </p:cNvPr>
          <p:cNvSpPr/>
          <p:nvPr/>
        </p:nvSpPr>
        <p:spPr>
          <a:xfrm>
            <a:off x="5667800" y="270092"/>
            <a:ext cx="5633794" cy="779134"/>
          </a:xfrm>
          <a:prstGeom prst="rect">
            <a:avLst/>
          </a:prstGeom>
          <a:solidFill>
            <a:srgbClr val="FFCCCC"/>
          </a:solidFill>
          <a:ln>
            <a:solidFill>
              <a:srgbClr val="FF6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テーブルの上で</a:t>
            </a:r>
            <a:r>
              <a:rPr lang="ja-JP" altLang="en-US" sz="14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チェックするときは、</a:t>
            </a:r>
            <a:r>
              <a:rPr kumimoji="1" lang="ja-JP" altLang="en-US" sz="14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動作中の機体から目をはなさないこと！</a:t>
            </a:r>
            <a:endParaRPr kumimoji="1" lang="en-US" altLang="ja-JP" sz="14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落下</a:t>
            </a:r>
            <a:r>
              <a:rPr lang="ja-JP" altLang="en-US" sz="14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しないように気を付けましょう！</a:t>
            </a:r>
            <a:endParaRPr kumimoji="1" lang="ja-JP" altLang="en-US" sz="14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6" name="表 35">
            <a:extLst>
              <a:ext uri="{FF2B5EF4-FFF2-40B4-BE49-F238E27FC236}">
                <a16:creationId xmlns:a16="http://schemas.microsoft.com/office/drawing/2014/main" id="{01391EDA-4117-45CE-8C87-788D36EA4359}"/>
              </a:ext>
            </a:extLst>
          </p:cNvPr>
          <p:cNvGraphicFramePr>
            <a:graphicFrameLocks noGrp="1"/>
          </p:cNvGraphicFramePr>
          <p:nvPr>
            <p:ph idx="1"/>
            <p:extLst>
              <p:ext uri="{D42A27DB-BD31-4B8C-83A1-F6EECF244321}">
                <p14:modId xmlns:p14="http://schemas.microsoft.com/office/powerpoint/2010/main" val="2354774599"/>
              </p:ext>
            </p:extLst>
          </p:nvPr>
        </p:nvGraphicFramePr>
        <p:xfrm>
          <a:off x="838199" y="1505975"/>
          <a:ext cx="5040155" cy="3287002"/>
        </p:xfrm>
        <a:graphic>
          <a:graphicData uri="http://schemas.openxmlformats.org/drawingml/2006/table">
            <a:tbl>
              <a:tblPr firstRow="1" bandRow="1">
                <a:tableStyleId>{69012ECD-51FC-41F1-AA8D-1B2483CD663E}</a:tableStyleId>
              </a:tblPr>
              <a:tblGrid>
                <a:gridCol w="534874">
                  <a:extLst>
                    <a:ext uri="{9D8B030D-6E8A-4147-A177-3AD203B41FA5}">
                      <a16:colId xmlns:a16="http://schemas.microsoft.com/office/drawing/2014/main" val="2051804905"/>
                    </a:ext>
                  </a:extLst>
                </a:gridCol>
                <a:gridCol w="4505281">
                  <a:extLst>
                    <a:ext uri="{9D8B030D-6E8A-4147-A177-3AD203B41FA5}">
                      <a16:colId xmlns:a16="http://schemas.microsoft.com/office/drawing/2014/main" val="3667417247"/>
                    </a:ext>
                  </a:extLst>
                </a:gridCol>
              </a:tblGrid>
              <a:tr h="395307">
                <a:tc>
                  <a:txBody>
                    <a:bodyPr/>
                    <a:lstStyle/>
                    <a:p>
                      <a:endParaRPr kumimoji="1" lang="ja-JP" altLang="en-US"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dirty="0"/>
                        <a:t>チェックの手順</a:t>
                      </a:r>
                    </a:p>
                  </a:txBody>
                  <a:tcPr/>
                </a:tc>
                <a:extLst>
                  <a:ext uri="{0D108BD9-81ED-4DB2-BD59-A6C34878D82A}">
                    <a16:rowId xmlns:a16="http://schemas.microsoft.com/office/drawing/2014/main" val="4285980296"/>
                  </a:ext>
                </a:extLst>
              </a:tr>
              <a:tr h="552346">
                <a:tc>
                  <a:txBody>
                    <a:bodyPr/>
                    <a:lstStyle/>
                    <a:p>
                      <a:r>
                        <a:rPr kumimoji="1" lang="en-US" altLang="ja-JP" sz="1400" dirty="0">
                          <a:latin typeface="+mn-ea"/>
                          <a:ea typeface="+mn-ea"/>
                        </a:rPr>
                        <a:t>(1)</a:t>
                      </a:r>
                      <a:endParaRPr kumimoji="1" lang="ja-JP" altLang="en-US" sz="1400" dirty="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n-ea"/>
                          <a:ea typeface="+mn-ea"/>
                          <a:cs typeface="Meiryo UI" panose="020B0604030504040204" pitchFamily="50" charset="-128"/>
                        </a:rPr>
                        <a:t>半固定抵抗</a:t>
                      </a:r>
                      <a:r>
                        <a:rPr kumimoji="1" lang="en-US" altLang="ja-JP" sz="1400" dirty="0">
                          <a:latin typeface="+mn-ea"/>
                          <a:ea typeface="+mn-ea"/>
                          <a:cs typeface="Meiryo UI" panose="020B0604030504040204" pitchFamily="50" charset="-128"/>
                        </a:rPr>
                        <a:t>(VR1)</a:t>
                      </a:r>
                      <a:r>
                        <a:rPr kumimoji="1" lang="ja-JP" altLang="en-US" sz="1400" dirty="0">
                          <a:latin typeface="+mn-ea"/>
                          <a:ea typeface="+mn-ea"/>
                          <a:cs typeface="Meiryo UI" panose="020B0604030504040204" pitchFamily="50" charset="-128"/>
                        </a:rPr>
                        <a:t>のつまみを左に回しきっていることを確認。</a:t>
                      </a:r>
                    </a:p>
                  </a:txBody>
                  <a:tcPr/>
                </a:tc>
                <a:extLst>
                  <a:ext uri="{0D108BD9-81ED-4DB2-BD59-A6C34878D82A}">
                    <a16:rowId xmlns:a16="http://schemas.microsoft.com/office/drawing/2014/main" val="1323384422"/>
                  </a:ext>
                </a:extLst>
              </a:tr>
              <a:tr h="779783">
                <a:tc>
                  <a:txBody>
                    <a:bodyPr/>
                    <a:lstStyle/>
                    <a:p>
                      <a:r>
                        <a:rPr kumimoji="1" lang="en-US" altLang="ja-JP" sz="1400" dirty="0">
                          <a:latin typeface="+mn-ea"/>
                          <a:ea typeface="+mn-ea"/>
                        </a:rPr>
                        <a:t>(2)</a:t>
                      </a:r>
                      <a:endParaRPr kumimoji="1" lang="ja-JP" altLang="en-US" sz="1400" dirty="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latin typeface="+mn-ea"/>
                          <a:ea typeface="+mn-ea"/>
                          <a:cs typeface="Meiryo UI" panose="020B0604030504040204" pitchFamily="50" charset="-128"/>
                        </a:rPr>
                        <a:t>スイッチを</a:t>
                      </a:r>
                      <a:r>
                        <a:rPr lang="en-US" altLang="ja-JP" sz="1400" dirty="0">
                          <a:latin typeface="+mn-ea"/>
                          <a:ea typeface="+mn-ea"/>
                          <a:cs typeface="Meiryo UI" panose="020B0604030504040204" pitchFamily="50" charset="-128"/>
                        </a:rPr>
                        <a:t>ON</a:t>
                      </a:r>
                      <a:r>
                        <a:rPr lang="ja-JP" altLang="en-US" sz="1400" dirty="0">
                          <a:latin typeface="+mn-ea"/>
                          <a:ea typeface="+mn-ea"/>
                          <a:cs typeface="Meiryo UI" panose="020B0604030504040204" pitchFamily="50" charset="-128"/>
                        </a:rPr>
                        <a:t>にすると</a:t>
                      </a:r>
                      <a:r>
                        <a:rPr lang="en-US" altLang="ja-JP" sz="1400" dirty="0">
                          <a:latin typeface="+mn-ea"/>
                          <a:ea typeface="+mn-ea"/>
                          <a:cs typeface="Meiryo UI" panose="020B0604030504040204" pitchFamily="50" charset="-128"/>
                        </a:rPr>
                        <a:t>LED1/2(</a:t>
                      </a:r>
                      <a:r>
                        <a:rPr lang="ja-JP" altLang="en-US" sz="1400" dirty="0">
                          <a:latin typeface="+mn-ea"/>
                          <a:ea typeface="+mn-ea"/>
                          <a:cs typeface="Meiryo UI" panose="020B0604030504040204" pitchFamily="50" charset="-128"/>
                        </a:rPr>
                        <a:t>黄色</a:t>
                      </a:r>
                      <a:r>
                        <a:rPr lang="en-US" altLang="ja-JP" sz="1400" dirty="0">
                          <a:latin typeface="+mn-ea"/>
                          <a:ea typeface="+mn-ea"/>
                          <a:cs typeface="Meiryo UI" panose="020B0604030504040204" pitchFamily="50" charset="-128"/>
                        </a:rPr>
                        <a:t>)</a:t>
                      </a:r>
                      <a:r>
                        <a:rPr lang="ja-JP" altLang="en-US" sz="1400" dirty="0">
                          <a:latin typeface="+mn-ea"/>
                          <a:ea typeface="+mn-ea"/>
                          <a:cs typeface="Meiryo UI" panose="020B0604030504040204" pitchFamily="50" charset="-128"/>
                        </a:rPr>
                        <a:t>が数回点滅して、センサー基板上の</a:t>
                      </a:r>
                      <a:r>
                        <a:rPr lang="en-US" altLang="ja-JP" sz="1400" dirty="0">
                          <a:latin typeface="+mn-ea"/>
                          <a:ea typeface="+mn-ea"/>
                          <a:cs typeface="Meiryo UI" panose="020B0604030504040204" pitchFamily="50" charset="-128"/>
                        </a:rPr>
                        <a:t>LED6(</a:t>
                      </a:r>
                      <a:r>
                        <a:rPr lang="ja-JP" altLang="en-US" sz="1400" dirty="0">
                          <a:latin typeface="+mn-ea"/>
                          <a:ea typeface="+mn-ea"/>
                          <a:cs typeface="Meiryo UI" panose="020B0604030504040204" pitchFamily="50" charset="-128"/>
                        </a:rPr>
                        <a:t>透明</a:t>
                      </a:r>
                      <a:r>
                        <a:rPr lang="en-US" altLang="ja-JP" sz="1400" dirty="0">
                          <a:latin typeface="+mn-ea"/>
                          <a:ea typeface="+mn-ea"/>
                          <a:cs typeface="Meiryo UI" panose="020B0604030504040204" pitchFamily="50" charset="-128"/>
                        </a:rPr>
                        <a:t>)</a:t>
                      </a:r>
                      <a:r>
                        <a:rPr lang="ja-JP" altLang="en-US" sz="1400" dirty="0">
                          <a:latin typeface="+mn-ea"/>
                          <a:ea typeface="+mn-ea"/>
                          <a:cs typeface="Meiryo UI" panose="020B0604030504040204" pitchFamily="50" charset="-128"/>
                        </a:rPr>
                        <a:t>が赤く点灯して前進を始めることを確認。</a:t>
                      </a:r>
                      <a:endParaRPr lang="en-US" altLang="ja-JP" sz="1400" dirty="0">
                        <a:latin typeface="+mn-ea"/>
                        <a:ea typeface="+mn-ea"/>
                        <a:cs typeface="Meiryo UI" panose="020B0604030504040204" pitchFamily="50" charset="-128"/>
                      </a:endParaRPr>
                    </a:p>
                  </a:txBody>
                  <a:tcPr/>
                </a:tc>
                <a:extLst>
                  <a:ext uri="{0D108BD9-81ED-4DB2-BD59-A6C34878D82A}">
                    <a16:rowId xmlns:a16="http://schemas.microsoft.com/office/drawing/2014/main" val="1140438796"/>
                  </a:ext>
                </a:extLst>
              </a:tr>
              <a:tr h="779783">
                <a:tc>
                  <a:txBody>
                    <a:bodyPr/>
                    <a:lstStyle/>
                    <a:p>
                      <a:r>
                        <a:rPr kumimoji="1" lang="en-US" altLang="ja-JP" sz="1400" dirty="0">
                          <a:latin typeface="+mn-ea"/>
                          <a:ea typeface="+mn-ea"/>
                        </a:rPr>
                        <a:t>(3)</a:t>
                      </a:r>
                      <a:endParaRPr kumimoji="1" lang="ja-JP" altLang="en-US" sz="1400" dirty="0">
                        <a:latin typeface="+mn-ea"/>
                        <a:ea typeface="+mn-ea"/>
                      </a:endParaRPr>
                    </a:p>
                  </a:txBody>
                  <a:tcPr/>
                </a:tc>
                <a:tc>
                  <a:txBody>
                    <a:bodyPr/>
                    <a:lstStyle/>
                    <a:p>
                      <a:pPr algn="l"/>
                      <a:r>
                        <a:rPr kumimoji="1" lang="ja-JP" altLang="en-US" sz="1400" dirty="0">
                          <a:latin typeface="+mn-ea"/>
                          <a:ea typeface="+mn-ea"/>
                          <a:cs typeface="Meiryo UI" panose="020B0604030504040204" pitchFamily="50" charset="-128"/>
                        </a:rPr>
                        <a:t>光センサーの前に障害物を近づけると、</a:t>
                      </a:r>
                      <a:r>
                        <a:rPr kumimoji="1" lang="en-US" altLang="ja-JP" sz="1400" dirty="0">
                          <a:latin typeface="+mn-ea"/>
                          <a:ea typeface="+mn-ea"/>
                          <a:cs typeface="Meiryo UI" panose="020B0604030504040204" pitchFamily="50" charset="-128"/>
                        </a:rPr>
                        <a:t>LED5(</a:t>
                      </a:r>
                      <a:r>
                        <a:rPr kumimoji="1" lang="ja-JP" altLang="en-US" sz="1400" dirty="0">
                          <a:latin typeface="+mn-ea"/>
                          <a:ea typeface="+mn-ea"/>
                          <a:cs typeface="Meiryo UI" panose="020B0604030504040204" pitchFamily="50" charset="-128"/>
                        </a:rPr>
                        <a:t>赤色</a:t>
                      </a:r>
                      <a:r>
                        <a:rPr kumimoji="1" lang="en-US" altLang="ja-JP" sz="1400" dirty="0">
                          <a:latin typeface="+mn-ea"/>
                          <a:ea typeface="+mn-ea"/>
                          <a:cs typeface="Meiryo UI" panose="020B0604030504040204" pitchFamily="50" charset="-128"/>
                        </a:rPr>
                        <a:t>)</a:t>
                      </a:r>
                      <a:r>
                        <a:rPr kumimoji="1" lang="ja-JP" altLang="en-US" sz="1400" dirty="0">
                          <a:latin typeface="+mn-ea"/>
                          <a:ea typeface="+mn-ea"/>
                          <a:cs typeface="Meiryo UI" panose="020B0604030504040204" pitchFamily="50" charset="-128"/>
                        </a:rPr>
                        <a:t>が点灯、一旦停止して、本機がバックして方向転換することを確認。</a:t>
                      </a:r>
                    </a:p>
                  </a:txBody>
                  <a:tcPr/>
                </a:tc>
                <a:extLst>
                  <a:ext uri="{0D108BD9-81ED-4DB2-BD59-A6C34878D82A}">
                    <a16:rowId xmlns:a16="http://schemas.microsoft.com/office/drawing/2014/main" val="2436693727"/>
                  </a:ext>
                </a:extLst>
              </a:tr>
              <a:tr h="779783">
                <a:tc>
                  <a:txBody>
                    <a:bodyPr/>
                    <a:lstStyle/>
                    <a:p>
                      <a:r>
                        <a:rPr kumimoji="1" lang="en-US" altLang="ja-JP" sz="1400" dirty="0">
                          <a:latin typeface="+mn-ea"/>
                          <a:ea typeface="+mn-ea"/>
                        </a:rPr>
                        <a:t>(4)</a:t>
                      </a:r>
                      <a:endParaRPr kumimoji="1" lang="ja-JP" altLang="en-US" sz="1400" dirty="0">
                        <a:latin typeface="+mn-ea"/>
                        <a:ea typeface="+mn-ea"/>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b="0" dirty="0">
                          <a:latin typeface="+mn-ea"/>
                          <a:ea typeface="+mn-ea"/>
                          <a:cs typeface="Meiryo UI" panose="020B0604030504040204" pitchFamily="50" charset="-128"/>
                        </a:rPr>
                        <a:t>光センサーの前から障害物がなくなると</a:t>
                      </a:r>
                      <a:r>
                        <a:rPr lang="en-US" altLang="ja-JP" sz="1400" b="0" dirty="0">
                          <a:latin typeface="+mn-ea"/>
                          <a:ea typeface="+mn-ea"/>
                          <a:cs typeface="Meiryo UI" panose="020B0604030504040204" pitchFamily="50" charset="-128"/>
                        </a:rPr>
                        <a:t>LED5(</a:t>
                      </a:r>
                      <a:r>
                        <a:rPr lang="ja-JP" altLang="en-US" sz="1400" b="0" dirty="0">
                          <a:latin typeface="+mn-ea"/>
                          <a:ea typeface="+mn-ea"/>
                          <a:cs typeface="Meiryo UI" panose="020B0604030504040204" pitchFamily="50" charset="-128"/>
                        </a:rPr>
                        <a:t>透明</a:t>
                      </a:r>
                      <a:r>
                        <a:rPr lang="en-US" altLang="ja-JP" sz="1400" b="0" dirty="0">
                          <a:latin typeface="+mn-ea"/>
                          <a:ea typeface="+mn-ea"/>
                          <a:cs typeface="Meiryo UI" panose="020B0604030504040204" pitchFamily="50" charset="-128"/>
                        </a:rPr>
                        <a:t>)</a:t>
                      </a:r>
                      <a:r>
                        <a:rPr lang="ja-JP" altLang="en-US" sz="1400" b="0" dirty="0">
                          <a:latin typeface="+mn-ea"/>
                          <a:ea typeface="+mn-ea"/>
                          <a:cs typeface="Meiryo UI" panose="020B0604030504040204" pitchFamily="50" charset="-128"/>
                        </a:rPr>
                        <a:t>が消灯し、再び</a:t>
                      </a:r>
                      <a:r>
                        <a:rPr lang="en-US" altLang="ja-JP" sz="1400" b="0" dirty="0">
                          <a:latin typeface="+mn-ea"/>
                          <a:ea typeface="+mn-ea"/>
                          <a:cs typeface="Meiryo UI" panose="020B0604030504040204" pitchFamily="50" charset="-128"/>
                        </a:rPr>
                        <a:t>LED5(</a:t>
                      </a:r>
                      <a:r>
                        <a:rPr lang="ja-JP" altLang="en-US" sz="1400" b="0" dirty="0">
                          <a:latin typeface="+mn-ea"/>
                          <a:ea typeface="+mn-ea"/>
                          <a:cs typeface="Meiryo UI" panose="020B0604030504040204" pitchFamily="50" charset="-128"/>
                        </a:rPr>
                        <a:t>赤色</a:t>
                      </a:r>
                      <a:r>
                        <a:rPr lang="en-US" altLang="ja-JP" sz="1400" b="0" dirty="0">
                          <a:latin typeface="+mn-ea"/>
                          <a:ea typeface="+mn-ea"/>
                          <a:cs typeface="Meiryo UI" panose="020B0604030504040204" pitchFamily="50" charset="-128"/>
                        </a:rPr>
                        <a:t>)</a:t>
                      </a:r>
                      <a:r>
                        <a:rPr lang="ja-JP" altLang="en-US" sz="1400" b="0" dirty="0">
                          <a:latin typeface="+mn-ea"/>
                          <a:ea typeface="+mn-ea"/>
                          <a:cs typeface="Meiryo UI" panose="020B0604030504040204" pitchFamily="50" charset="-128"/>
                        </a:rPr>
                        <a:t>が点灯し前進を始めることを確認。</a:t>
                      </a:r>
                      <a:endParaRPr lang="en-US" altLang="ja-JP" sz="1400" b="0" dirty="0">
                        <a:latin typeface="+mn-ea"/>
                        <a:ea typeface="+mn-ea"/>
                        <a:cs typeface="Meiryo UI" panose="020B0604030504040204" pitchFamily="50" charset="-128"/>
                      </a:endParaRPr>
                    </a:p>
                  </a:txBody>
                  <a:tcPr/>
                </a:tc>
                <a:extLst>
                  <a:ext uri="{0D108BD9-81ED-4DB2-BD59-A6C34878D82A}">
                    <a16:rowId xmlns:a16="http://schemas.microsoft.com/office/drawing/2014/main" val="1071800892"/>
                  </a:ext>
                </a:extLst>
              </a:tr>
            </a:tbl>
          </a:graphicData>
        </a:graphic>
      </p:graphicFrame>
      <p:sp>
        <p:nvSpPr>
          <p:cNvPr id="36" name="テキスト ボックス 35">
            <a:extLst>
              <a:ext uri="{FF2B5EF4-FFF2-40B4-BE49-F238E27FC236}">
                <a16:creationId xmlns:a16="http://schemas.microsoft.com/office/drawing/2014/main" id="{12570994-BF8B-4E4D-A400-2903107CCD50}"/>
              </a:ext>
            </a:extLst>
          </p:cNvPr>
          <p:cNvSpPr txBox="1"/>
          <p:nvPr/>
        </p:nvSpPr>
        <p:spPr>
          <a:xfrm rot="10800000">
            <a:off x="5399653" y="5416047"/>
            <a:ext cx="356668" cy="524709"/>
          </a:xfrm>
          <a:prstGeom prst="rect">
            <a:avLst/>
          </a:prstGeom>
        </p:spPr>
        <p:txBody>
          <a:bodyPr wrap="none" rtlCol="0" anchor="ctr">
            <a:noAutofit/>
          </a:bodyPr>
          <a:lstStyle/>
          <a:p>
            <a:pPr marL="0" indent="0">
              <a:buFont typeface="Arial" panose="020B0604020202020204" pitchFamily="34" charset="0"/>
              <a:buNone/>
            </a:pPr>
            <a:r>
              <a:rPr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テキスト ボックス 36">
            <a:extLst>
              <a:ext uri="{FF2B5EF4-FFF2-40B4-BE49-F238E27FC236}">
                <a16:creationId xmlns:a16="http://schemas.microsoft.com/office/drawing/2014/main" id="{6380CAFB-BEFC-474D-8800-783A4599E678}"/>
              </a:ext>
            </a:extLst>
          </p:cNvPr>
          <p:cNvSpPr txBox="1"/>
          <p:nvPr/>
        </p:nvSpPr>
        <p:spPr>
          <a:xfrm rot="10800000">
            <a:off x="5092150" y="5401834"/>
            <a:ext cx="356668" cy="524709"/>
          </a:xfrm>
          <a:prstGeom prst="rect">
            <a:avLst/>
          </a:prstGeom>
        </p:spPr>
        <p:txBody>
          <a:bodyPr wrap="none" rtlCol="0" anchor="ctr">
            <a:noAutofit/>
          </a:bodyPr>
          <a:lstStyle/>
          <a:p>
            <a:pPr marL="0" indent="0">
              <a:buFont typeface="Arial" panose="020B0604020202020204" pitchFamily="34" charset="0"/>
              <a:buNone/>
            </a:pPr>
            <a:r>
              <a:rPr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8" name="グループ化 37">
            <a:extLst>
              <a:ext uri="{FF2B5EF4-FFF2-40B4-BE49-F238E27FC236}">
                <a16:creationId xmlns:a16="http://schemas.microsoft.com/office/drawing/2014/main" id="{7A8255BF-A0A3-4F2D-949F-771417E24608}"/>
              </a:ext>
            </a:extLst>
          </p:cNvPr>
          <p:cNvGrpSpPr/>
          <p:nvPr/>
        </p:nvGrpSpPr>
        <p:grpSpPr>
          <a:xfrm>
            <a:off x="3060536" y="5070287"/>
            <a:ext cx="2003334" cy="1295056"/>
            <a:chOff x="3682432" y="3587514"/>
            <a:chExt cx="4518455" cy="2920958"/>
          </a:xfrm>
        </p:grpSpPr>
        <p:pic>
          <p:nvPicPr>
            <p:cNvPr id="39" name="図 38" descr="ビデオゲームのリモコン&#10;&#10;中程度の精度で自動的に生成された説明">
              <a:extLst>
                <a:ext uri="{FF2B5EF4-FFF2-40B4-BE49-F238E27FC236}">
                  <a16:creationId xmlns:a16="http://schemas.microsoft.com/office/drawing/2014/main" id="{6E8FA315-4CD0-47E3-921B-5BDFDC8443F9}"/>
                </a:ext>
              </a:extLst>
            </p:cNvPr>
            <p:cNvPicPr>
              <a:picLocks noChangeAspect="1"/>
            </p:cNvPicPr>
            <p:nvPr/>
          </p:nvPicPr>
          <p:blipFill rotWithShape="1">
            <a:blip r:embed="rId3" cstate="print">
              <a:alphaModFix amt="5000"/>
              <a:extLst>
                <a:ext uri="{28A0092B-C50C-407E-A947-70E740481C1C}">
                  <a14:useLocalDpi xmlns:a14="http://schemas.microsoft.com/office/drawing/2010/main" val="0"/>
                </a:ext>
              </a:extLst>
            </a:blip>
            <a:srcRect/>
            <a:stretch/>
          </p:blipFill>
          <p:spPr>
            <a:xfrm>
              <a:off x="5635817" y="3587514"/>
              <a:ext cx="2565070" cy="2387600"/>
            </a:xfrm>
            <a:prstGeom prst="rect">
              <a:avLst/>
            </a:prstGeom>
          </p:spPr>
        </p:pic>
        <p:pic>
          <p:nvPicPr>
            <p:cNvPr id="40" name="図 39" descr="ビデオゲームのリモコン&#10;&#10;中程度の精度で自動的に生成された説明">
              <a:extLst>
                <a:ext uri="{FF2B5EF4-FFF2-40B4-BE49-F238E27FC236}">
                  <a16:creationId xmlns:a16="http://schemas.microsoft.com/office/drawing/2014/main" id="{53CCB106-07F4-48EA-B8D0-729126BBC57D}"/>
                </a:ext>
              </a:extLst>
            </p:cNvPr>
            <p:cNvPicPr>
              <a:picLocks noChangeAspect="1"/>
            </p:cNvPicPr>
            <p:nvPr/>
          </p:nvPicPr>
          <p:blipFill rotWithShape="1">
            <a:blip r:embed="rId3" cstate="print">
              <a:alphaModFix amt="20000"/>
              <a:extLst>
                <a:ext uri="{28A0092B-C50C-407E-A947-70E740481C1C}">
                  <a14:useLocalDpi xmlns:a14="http://schemas.microsoft.com/office/drawing/2010/main" val="0"/>
                </a:ext>
              </a:extLst>
            </a:blip>
            <a:srcRect/>
            <a:stretch/>
          </p:blipFill>
          <p:spPr>
            <a:xfrm>
              <a:off x="4964967" y="3765300"/>
              <a:ext cx="2565070" cy="2387600"/>
            </a:xfrm>
            <a:prstGeom prst="rect">
              <a:avLst/>
            </a:prstGeom>
          </p:spPr>
        </p:pic>
        <p:pic>
          <p:nvPicPr>
            <p:cNvPr id="41" name="図 40" descr="ビデオゲームのリモコン&#10;&#10;中程度の精度で自動的に生成された説明">
              <a:extLst>
                <a:ext uri="{FF2B5EF4-FFF2-40B4-BE49-F238E27FC236}">
                  <a16:creationId xmlns:a16="http://schemas.microsoft.com/office/drawing/2014/main" id="{4AE57D9F-3327-4C11-A78E-C5EF3E532639}"/>
                </a:ext>
              </a:extLst>
            </p:cNvPr>
            <p:cNvPicPr>
              <a:picLocks noChangeAspect="1"/>
            </p:cNvPicPr>
            <p:nvPr/>
          </p:nvPicPr>
          <p:blipFill rotWithShape="1">
            <a:blip r:embed="rId3" cstate="print">
              <a:alphaModFix amt="50000"/>
              <a:extLst>
                <a:ext uri="{28A0092B-C50C-407E-A947-70E740481C1C}">
                  <a14:useLocalDpi xmlns:a14="http://schemas.microsoft.com/office/drawing/2010/main" val="0"/>
                </a:ext>
              </a:extLst>
            </a:blip>
            <a:srcRect/>
            <a:stretch/>
          </p:blipFill>
          <p:spPr>
            <a:xfrm>
              <a:off x="4301205" y="3943086"/>
              <a:ext cx="2565070" cy="2387600"/>
            </a:xfrm>
            <a:prstGeom prst="rect">
              <a:avLst/>
            </a:prstGeom>
          </p:spPr>
        </p:pic>
        <p:pic>
          <p:nvPicPr>
            <p:cNvPr id="42" name="図 41" descr="ビデオゲームのリモコン&#10;&#10;中程度の精度で自動的に生成された説明">
              <a:extLst>
                <a:ext uri="{FF2B5EF4-FFF2-40B4-BE49-F238E27FC236}">
                  <a16:creationId xmlns:a16="http://schemas.microsoft.com/office/drawing/2014/main" id="{48924D53-500A-48FC-9288-F55BE2D05B3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682432" y="4120872"/>
              <a:ext cx="2565070" cy="2387600"/>
            </a:xfrm>
            <a:prstGeom prst="rect">
              <a:avLst/>
            </a:prstGeom>
          </p:spPr>
        </p:pic>
      </p:grpSp>
      <p:grpSp>
        <p:nvGrpSpPr>
          <p:cNvPr id="43" name="グループ化 42">
            <a:extLst>
              <a:ext uri="{FF2B5EF4-FFF2-40B4-BE49-F238E27FC236}">
                <a16:creationId xmlns:a16="http://schemas.microsoft.com/office/drawing/2014/main" id="{D55B6AF9-2688-45DA-8081-D2B020C426BA}"/>
              </a:ext>
            </a:extLst>
          </p:cNvPr>
          <p:cNvGrpSpPr/>
          <p:nvPr/>
        </p:nvGrpSpPr>
        <p:grpSpPr>
          <a:xfrm>
            <a:off x="2418677" y="5114868"/>
            <a:ext cx="373164" cy="1379758"/>
            <a:chOff x="2058859" y="4622012"/>
            <a:chExt cx="483884" cy="1557277"/>
          </a:xfrm>
        </p:grpSpPr>
        <p:sp>
          <p:nvSpPr>
            <p:cNvPr id="44" name="平行四辺形 43">
              <a:extLst>
                <a:ext uri="{FF2B5EF4-FFF2-40B4-BE49-F238E27FC236}">
                  <a16:creationId xmlns:a16="http://schemas.microsoft.com/office/drawing/2014/main" id="{E0BD6442-C187-4AAE-B363-911B0D8B07BD}"/>
                </a:ext>
              </a:extLst>
            </p:cNvPr>
            <p:cNvSpPr/>
            <p:nvPr/>
          </p:nvSpPr>
          <p:spPr>
            <a:xfrm rot="5400000">
              <a:off x="1424491" y="5257802"/>
              <a:ext cx="1549045" cy="277465"/>
            </a:xfrm>
            <a:prstGeom prst="parallelogram">
              <a:avLst>
                <a:gd name="adj" fmla="val 205491"/>
              </a:avLst>
            </a:prstGeom>
            <a:solidFill>
              <a:schemeClr val="bg1">
                <a:lumMod val="95000"/>
              </a:schemeClr>
            </a:solidFill>
            <a:ln cap="rnd">
              <a:solidFill>
                <a:schemeClr val="tx1">
                  <a:lumMod val="50000"/>
                  <a:lumOff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図形 44">
              <a:extLst>
                <a:ext uri="{FF2B5EF4-FFF2-40B4-BE49-F238E27FC236}">
                  <a16:creationId xmlns:a16="http://schemas.microsoft.com/office/drawing/2014/main" id="{69C0A49C-90E1-423A-9FD8-E78489848411}"/>
                </a:ext>
              </a:extLst>
            </p:cNvPr>
            <p:cNvSpPr/>
            <p:nvPr/>
          </p:nvSpPr>
          <p:spPr>
            <a:xfrm>
              <a:off x="2058859" y="4622012"/>
              <a:ext cx="483884" cy="579950"/>
            </a:xfrm>
            <a:custGeom>
              <a:avLst/>
              <a:gdLst>
                <a:gd name="connsiteX0" fmla="*/ 0 w 483884"/>
                <a:gd name="connsiteY0" fmla="*/ 0 h 579950"/>
                <a:gd name="connsiteX1" fmla="*/ 209920 w 483884"/>
                <a:gd name="connsiteY1" fmla="*/ 0 h 579950"/>
                <a:gd name="connsiteX2" fmla="*/ 483884 w 483884"/>
                <a:gd name="connsiteY2" fmla="*/ 579950 h 579950"/>
                <a:gd name="connsiteX3" fmla="*/ 281080 w 483884"/>
                <a:gd name="connsiteY3" fmla="*/ 569276 h 579950"/>
                <a:gd name="connsiteX4" fmla="*/ 0 w 483884"/>
                <a:gd name="connsiteY4" fmla="*/ 0 h 579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3884" h="579950">
                  <a:moveTo>
                    <a:pt x="0" y="0"/>
                  </a:moveTo>
                  <a:lnTo>
                    <a:pt x="209920" y="0"/>
                  </a:lnTo>
                  <a:lnTo>
                    <a:pt x="483884" y="579950"/>
                  </a:lnTo>
                  <a:lnTo>
                    <a:pt x="281080" y="569276"/>
                  </a:lnTo>
                  <a:lnTo>
                    <a:pt x="0" y="0"/>
                  </a:lnTo>
                  <a:close/>
                </a:path>
              </a:pathLst>
            </a:custGeom>
            <a:solidFill>
              <a:schemeClr val="bg1">
                <a:lumMod val="95000"/>
              </a:schemeClr>
            </a:solidFill>
            <a:ln cap="rnd">
              <a:solidFill>
                <a:schemeClr val="tx1">
                  <a:lumMod val="50000"/>
                  <a:lumOff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図形 45">
              <a:extLst>
                <a:ext uri="{FF2B5EF4-FFF2-40B4-BE49-F238E27FC236}">
                  <a16:creationId xmlns:a16="http://schemas.microsoft.com/office/drawing/2014/main" id="{E3B9CFE1-C1FC-4C6F-8EBB-D2D85DBA9C96}"/>
                </a:ext>
              </a:extLst>
            </p:cNvPr>
            <p:cNvSpPr/>
            <p:nvPr/>
          </p:nvSpPr>
          <p:spPr>
            <a:xfrm>
              <a:off x="2343498" y="5193730"/>
              <a:ext cx="199245" cy="985559"/>
            </a:xfrm>
            <a:custGeom>
              <a:avLst/>
              <a:gdLst>
                <a:gd name="connsiteX0" fmla="*/ 0 w 483884"/>
                <a:gd name="connsiteY0" fmla="*/ 0 h 579950"/>
                <a:gd name="connsiteX1" fmla="*/ 209920 w 483884"/>
                <a:gd name="connsiteY1" fmla="*/ 0 h 579950"/>
                <a:gd name="connsiteX2" fmla="*/ 483884 w 483884"/>
                <a:gd name="connsiteY2" fmla="*/ 579950 h 579950"/>
                <a:gd name="connsiteX3" fmla="*/ 281080 w 483884"/>
                <a:gd name="connsiteY3" fmla="*/ 569276 h 579950"/>
                <a:gd name="connsiteX4" fmla="*/ 0 w 483884"/>
                <a:gd name="connsiteY4" fmla="*/ 0 h 579950"/>
                <a:gd name="connsiteX0" fmla="*/ 0 w 483884"/>
                <a:gd name="connsiteY0" fmla="*/ 0 h 953537"/>
                <a:gd name="connsiteX1" fmla="*/ 209920 w 483884"/>
                <a:gd name="connsiteY1" fmla="*/ 0 h 953537"/>
                <a:gd name="connsiteX2" fmla="*/ 483884 w 483884"/>
                <a:gd name="connsiteY2" fmla="*/ 579950 h 953537"/>
                <a:gd name="connsiteX3" fmla="*/ 46254 w 483884"/>
                <a:gd name="connsiteY3" fmla="*/ 953537 h 953537"/>
                <a:gd name="connsiteX4" fmla="*/ 0 w 483884"/>
                <a:gd name="connsiteY4" fmla="*/ 0 h 953537"/>
                <a:gd name="connsiteX0" fmla="*/ 0 w 234825"/>
                <a:gd name="connsiteY0" fmla="*/ 0 h 964211"/>
                <a:gd name="connsiteX1" fmla="*/ 209920 w 234825"/>
                <a:gd name="connsiteY1" fmla="*/ 0 h 964211"/>
                <a:gd name="connsiteX2" fmla="*/ 234825 w 234825"/>
                <a:gd name="connsiteY2" fmla="*/ 964211 h 964211"/>
                <a:gd name="connsiteX3" fmla="*/ 46254 w 234825"/>
                <a:gd name="connsiteY3" fmla="*/ 953537 h 964211"/>
                <a:gd name="connsiteX4" fmla="*/ 0 w 234825"/>
                <a:gd name="connsiteY4" fmla="*/ 0 h 964211"/>
                <a:gd name="connsiteX0" fmla="*/ 0 w 245499"/>
                <a:gd name="connsiteY0" fmla="*/ 17790 h 982001"/>
                <a:gd name="connsiteX1" fmla="*/ 245499 w 245499"/>
                <a:gd name="connsiteY1" fmla="*/ 0 h 982001"/>
                <a:gd name="connsiteX2" fmla="*/ 234825 w 245499"/>
                <a:gd name="connsiteY2" fmla="*/ 982001 h 982001"/>
                <a:gd name="connsiteX3" fmla="*/ 46254 w 245499"/>
                <a:gd name="connsiteY3" fmla="*/ 971327 h 982001"/>
                <a:gd name="connsiteX4" fmla="*/ 0 w 245499"/>
                <a:gd name="connsiteY4" fmla="*/ 17790 h 982001"/>
                <a:gd name="connsiteX0" fmla="*/ 3558 w 199245"/>
                <a:gd name="connsiteY0" fmla="*/ 0 h 996233"/>
                <a:gd name="connsiteX1" fmla="*/ 199245 w 199245"/>
                <a:gd name="connsiteY1" fmla="*/ 14232 h 996233"/>
                <a:gd name="connsiteX2" fmla="*/ 188571 w 199245"/>
                <a:gd name="connsiteY2" fmla="*/ 996233 h 996233"/>
                <a:gd name="connsiteX3" fmla="*/ 0 w 199245"/>
                <a:gd name="connsiteY3" fmla="*/ 985559 h 996233"/>
                <a:gd name="connsiteX4" fmla="*/ 3558 w 199245"/>
                <a:gd name="connsiteY4" fmla="*/ 0 h 996233"/>
                <a:gd name="connsiteX0" fmla="*/ 7116 w 199245"/>
                <a:gd name="connsiteY0" fmla="*/ 7116 h 982001"/>
                <a:gd name="connsiteX1" fmla="*/ 199245 w 199245"/>
                <a:gd name="connsiteY1" fmla="*/ 0 h 982001"/>
                <a:gd name="connsiteX2" fmla="*/ 188571 w 199245"/>
                <a:gd name="connsiteY2" fmla="*/ 982001 h 982001"/>
                <a:gd name="connsiteX3" fmla="*/ 0 w 199245"/>
                <a:gd name="connsiteY3" fmla="*/ 971327 h 982001"/>
                <a:gd name="connsiteX4" fmla="*/ 7116 w 199245"/>
                <a:gd name="connsiteY4" fmla="*/ 7116 h 982001"/>
                <a:gd name="connsiteX0" fmla="*/ 3558 w 199245"/>
                <a:gd name="connsiteY0" fmla="*/ 0 h 985559"/>
                <a:gd name="connsiteX1" fmla="*/ 199245 w 199245"/>
                <a:gd name="connsiteY1" fmla="*/ 3558 h 985559"/>
                <a:gd name="connsiteX2" fmla="*/ 188571 w 199245"/>
                <a:gd name="connsiteY2" fmla="*/ 985559 h 985559"/>
                <a:gd name="connsiteX3" fmla="*/ 0 w 199245"/>
                <a:gd name="connsiteY3" fmla="*/ 974885 h 985559"/>
                <a:gd name="connsiteX4" fmla="*/ 3558 w 199245"/>
                <a:gd name="connsiteY4" fmla="*/ 0 h 9855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245" h="985559">
                  <a:moveTo>
                    <a:pt x="3558" y="0"/>
                  </a:moveTo>
                  <a:lnTo>
                    <a:pt x="199245" y="3558"/>
                  </a:lnTo>
                  <a:lnTo>
                    <a:pt x="188571" y="985559"/>
                  </a:lnTo>
                  <a:lnTo>
                    <a:pt x="0" y="974885"/>
                  </a:lnTo>
                  <a:lnTo>
                    <a:pt x="3558" y="0"/>
                  </a:lnTo>
                  <a:close/>
                </a:path>
              </a:pathLst>
            </a:custGeom>
            <a:solidFill>
              <a:schemeClr val="bg1">
                <a:lumMod val="95000"/>
              </a:schemeClr>
            </a:solidFill>
            <a:ln cap="rnd">
              <a:solidFill>
                <a:schemeClr val="tx1">
                  <a:lumMod val="50000"/>
                  <a:lumOff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7" name="グループ化 46">
            <a:extLst>
              <a:ext uri="{FF2B5EF4-FFF2-40B4-BE49-F238E27FC236}">
                <a16:creationId xmlns:a16="http://schemas.microsoft.com/office/drawing/2014/main" id="{88AECF5F-5B90-46BA-8527-E2CC39794D0F}"/>
              </a:ext>
            </a:extLst>
          </p:cNvPr>
          <p:cNvGrpSpPr/>
          <p:nvPr/>
        </p:nvGrpSpPr>
        <p:grpSpPr>
          <a:xfrm>
            <a:off x="2814987" y="4768221"/>
            <a:ext cx="781702" cy="671637"/>
            <a:chOff x="2977609" y="4372806"/>
            <a:chExt cx="781702" cy="671637"/>
          </a:xfrm>
        </p:grpSpPr>
        <p:sp>
          <p:nvSpPr>
            <p:cNvPr id="48" name="テキスト ボックス 47">
              <a:extLst>
                <a:ext uri="{FF2B5EF4-FFF2-40B4-BE49-F238E27FC236}">
                  <a16:creationId xmlns:a16="http://schemas.microsoft.com/office/drawing/2014/main" id="{A4C31C1F-A78A-45AA-B34B-5EC910625393}"/>
                </a:ext>
              </a:extLst>
            </p:cNvPr>
            <p:cNvSpPr txBox="1"/>
            <p:nvPr/>
          </p:nvSpPr>
          <p:spPr>
            <a:xfrm rot="20603401">
              <a:off x="2977609" y="4410106"/>
              <a:ext cx="585326" cy="634337"/>
            </a:xfrm>
            <a:prstGeom prst="rect">
              <a:avLst/>
            </a:prstGeom>
          </p:spPr>
          <p:txBody>
            <a:bodyPr wrap="none" rtlCol="0">
              <a:noAutofit/>
            </a:bodyPr>
            <a:lstStyle/>
            <a:p>
              <a:pPr marL="0" indent="0">
                <a:buFont typeface="Arial" panose="020B0604020202020204" pitchFamily="34" charset="0"/>
                <a:buNone/>
              </a:pPr>
              <a:r>
                <a:rPr kumimoji="1" lang="ja-JP" altLang="en-US" sz="3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49" name="テキスト ボックス 48">
              <a:extLst>
                <a:ext uri="{FF2B5EF4-FFF2-40B4-BE49-F238E27FC236}">
                  <a16:creationId xmlns:a16="http://schemas.microsoft.com/office/drawing/2014/main" id="{7C3348B4-3B7F-4626-BF17-1F403DB66949}"/>
                </a:ext>
              </a:extLst>
            </p:cNvPr>
            <p:cNvSpPr txBox="1"/>
            <p:nvPr/>
          </p:nvSpPr>
          <p:spPr>
            <a:xfrm>
              <a:off x="3173985" y="4372806"/>
              <a:ext cx="585326" cy="634337"/>
            </a:xfrm>
            <a:prstGeom prst="rect">
              <a:avLst/>
            </a:prstGeom>
          </p:spPr>
          <p:txBody>
            <a:bodyPr wrap="none" rtlCol="0">
              <a:noAutofit/>
            </a:bodyPr>
            <a:lstStyle/>
            <a:p>
              <a:pPr marL="0" indent="0">
                <a:buFont typeface="Arial" panose="020B0604020202020204" pitchFamily="34" charset="0"/>
                <a:buNone/>
              </a:pPr>
              <a:r>
                <a:rPr kumimoji="1" lang="ja-JP" altLang="en-US" sz="3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p:txBody>
        </p:sp>
      </p:grpSp>
      <p:pic>
        <p:nvPicPr>
          <p:cNvPr id="50" name="図 49" descr="白いバックグラウンドの前に置かれた携帯電話&#10;&#10;低い精度で自動的に生成された説明">
            <a:extLst>
              <a:ext uri="{FF2B5EF4-FFF2-40B4-BE49-F238E27FC236}">
                <a16:creationId xmlns:a16="http://schemas.microsoft.com/office/drawing/2014/main" id="{E80C6640-6270-4509-A141-3E1A0E3A703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41639" y="2617462"/>
            <a:ext cx="3209795" cy="3309081"/>
          </a:xfrm>
          <a:prstGeom prst="rect">
            <a:avLst/>
          </a:prstGeom>
        </p:spPr>
      </p:pic>
      <p:sp>
        <p:nvSpPr>
          <p:cNvPr id="51" name="コンテンツ プレースホルダー 2">
            <a:extLst>
              <a:ext uri="{FF2B5EF4-FFF2-40B4-BE49-F238E27FC236}">
                <a16:creationId xmlns:a16="http://schemas.microsoft.com/office/drawing/2014/main" id="{EE662BF3-BFC8-49CA-AE62-17DCCE7E0F8F}"/>
              </a:ext>
            </a:extLst>
          </p:cNvPr>
          <p:cNvSpPr txBox="1">
            <a:spLocks/>
          </p:cNvSpPr>
          <p:nvPr/>
        </p:nvSpPr>
        <p:spPr>
          <a:xfrm>
            <a:off x="6275459" y="1607018"/>
            <a:ext cx="897866" cy="31533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200" dirty="0">
                <a:latin typeface="Meiryo UI" panose="020B0604030504040204" pitchFamily="50" charset="-128"/>
                <a:ea typeface="Meiryo UI" panose="020B0604030504040204" pitchFamily="50" charset="-128"/>
                <a:cs typeface="Meiryo UI" panose="020B0604030504040204" pitchFamily="50" charset="-128"/>
              </a:rPr>
              <a:t>(2)</a:t>
            </a:r>
          </a:p>
        </p:txBody>
      </p:sp>
      <p:sp>
        <p:nvSpPr>
          <p:cNvPr id="52" name="コンテンツ プレースホルダー 2">
            <a:extLst>
              <a:ext uri="{FF2B5EF4-FFF2-40B4-BE49-F238E27FC236}">
                <a16:creationId xmlns:a16="http://schemas.microsoft.com/office/drawing/2014/main" id="{2CC2BB37-AB5D-483A-A6FD-1969E228C721}"/>
              </a:ext>
            </a:extLst>
          </p:cNvPr>
          <p:cNvSpPr txBox="1">
            <a:spLocks/>
          </p:cNvSpPr>
          <p:nvPr/>
        </p:nvSpPr>
        <p:spPr>
          <a:xfrm>
            <a:off x="10457245" y="4303389"/>
            <a:ext cx="897866" cy="31533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b="1" dirty="0">
                <a:latin typeface="Meiryo UI" panose="020B0604030504040204" pitchFamily="50" charset="-128"/>
                <a:ea typeface="Meiryo UI" panose="020B0604030504040204" pitchFamily="50" charset="-128"/>
                <a:cs typeface="Meiryo UI" panose="020B0604030504040204" pitchFamily="50" charset="-128"/>
              </a:rPr>
              <a:t>LED5</a:t>
            </a:r>
          </a:p>
        </p:txBody>
      </p:sp>
      <p:sp>
        <p:nvSpPr>
          <p:cNvPr id="53" name="矢印: 下 52">
            <a:extLst>
              <a:ext uri="{FF2B5EF4-FFF2-40B4-BE49-F238E27FC236}">
                <a16:creationId xmlns:a16="http://schemas.microsoft.com/office/drawing/2014/main" id="{A891ED2B-6317-4CD6-8AC9-B85D3330FA5B}"/>
              </a:ext>
            </a:extLst>
          </p:cNvPr>
          <p:cNvSpPr/>
          <p:nvPr/>
        </p:nvSpPr>
        <p:spPr>
          <a:xfrm rot="16985708">
            <a:off x="7590378" y="3247461"/>
            <a:ext cx="127383" cy="1307265"/>
          </a:xfrm>
          <a:prstGeom prst="downArrow">
            <a:avLst/>
          </a:prstGeom>
          <a:solidFill>
            <a:srgbClr val="FF6464"/>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矢印: 下 53">
            <a:extLst>
              <a:ext uri="{FF2B5EF4-FFF2-40B4-BE49-F238E27FC236}">
                <a16:creationId xmlns:a16="http://schemas.microsoft.com/office/drawing/2014/main" id="{7FBCC123-9930-4815-8D8D-3D8FA0D03F04}"/>
              </a:ext>
            </a:extLst>
          </p:cNvPr>
          <p:cNvSpPr/>
          <p:nvPr/>
        </p:nvSpPr>
        <p:spPr>
          <a:xfrm rot="13520997">
            <a:off x="7357324" y="4417735"/>
            <a:ext cx="138172" cy="516905"/>
          </a:xfrm>
          <a:prstGeom prst="downArrow">
            <a:avLst/>
          </a:prstGeom>
          <a:solidFill>
            <a:srgbClr val="FF6464"/>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矢印: 下 54">
            <a:extLst>
              <a:ext uri="{FF2B5EF4-FFF2-40B4-BE49-F238E27FC236}">
                <a16:creationId xmlns:a16="http://schemas.microsoft.com/office/drawing/2014/main" id="{52E8D491-17DE-4237-A67C-CDA20231FC98}"/>
              </a:ext>
            </a:extLst>
          </p:cNvPr>
          <p:cNvSpPr/>
          <p:nvPr/>
        </p:nvSpPr>
        <p:spPr>
          <a:xfrm rot="5903042">
            <a:off x="10103852" y="4121968"/>
            <a:ext cx="138172" cy="554392"/>
          </a:xfrm>
          <a:prstGeom prst="downArrow">
            <a:avLst/>
          </a:prstGeom>
          <a:solidFill>
            <a:srgbClr val="FF6464"/>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台形 55">
            <a:extLst>
              <a:ext uri="{FF2B5EF4-FFF2-40B4-BE49-F238E27FC236}">
                <a16:creationId xmlns:a16="http://schemas.microsoft.com/office/drawing/2014/main" id="{0CD6F7AB-76B4-49C5-BF20-F766F35B81B1}"/>
              </a:ext>
            </a:extLst>
          </p:cNvPr>
          <p:cNvSpPr/>
          <p:nvPr/>
        </p:nvSpPr>
        <p:spPr>
          <a:xfrm rot="3020666">
            <a:off x="7980424" y="3914195"/>
            <a:ext cx="323327" cy="987380"/>
          </a:xfrm>
          <a:prstGeom prst="trapezoid">
            <a:avLst>
              <a:gd name="adj" fmla="val 35497"/>
            </a:avLst>
          </a:prstGeom>
          <a:solidFill>
            <a:srgbClr val="FF0000">
              <a:alpha val="51000"/>
            </a:srgbClr>
          </a:solidFill>
          <a:ln>
            <a:noFill/>
          </a:ln>
          <a:effectLst>
            <a:glow rad="88900">
              <a:srgbClr val="FF0000">
                <a:alpha val="58000"/>
              </a:srgbClr>
            </a:glow>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コンテンツ プレースホルダー 2">
            <a:extLst>
              <a:ext uri="{FF2B5EF4-FFF2-40B4-BE49-F238E27FC236}">
                <a16:creationId xmlns:a16="http://schemas.microsoft.com/office/drawing/2014/main" id="{2FE8F4BE-8CC4-4A0E-870B-B1D9259C5D07}"/>
              </a:ext>
            </a:extLst>
          </p:cNvPr>
          <p:cNvSpPr txBox="1">
            <a:spLocks/>
          </p:cNvSpPr>
          <p:nvPr/>
        </p:nvSpPr>
        <p:spPr>
          <a:xfrm>
            <a:off x="6679514" y="1876127"/>
            <a:ext cx="548193" cy="31533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ON</a:t>
            </a:r>
          </a:p>
        </p:txBody>
      </p:sp>
      <p:sp>
        <p:nvSpPr>
          <p:cNvPr id="58" name="吹き出し: 角を丸めた四角形 57">
            <a:extLst>
              <a:ext uri="{FF2B5EF4-FFF2-40B4-BE49-F238E27FC236}">
                <a16:creationId xmlns:a16="http://schemas.microsoft.com/office/drawing/2014/main" id="{8094D122-8CD7-40CE-84D9-67DD3145EFF1}"/>
              </a:ext>
            </a:extLst>
          </p:cNvPr>
          <p:cNvSpPr/>
          <p:nvPr/>
        </p:nvSpPr>
        <p:spPr>
          <a:xfrm>
            <a:off x="6154330" y="1513068"/>
            <a:ext cx="1910214" cy="1482785"/>
          </a:xfrm>
          <a:prstGeom prst="wedgeRoundRectCallout">
            <a:avLst>
              <a:gd name="adj1" fmla="val 72089"/>
              <a:gd name="adj2" fmla="val 55970"/>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9" name="図 58" descr="ゲーム機のリモコン&#10;&#10;中程度の精度で自動的に生成された説明">
            <a:extLst>
              <a:ext uri="{FF2B5EF4-FFF2-40B4-BE49-F238E27FC236}">
                <a16:creationId xmlns:a16="http://schemas.microsoft.com/office/drawing/2014/main" id="{16AD326C-A5BC-4216-9FEB-95A074B2BB5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rot="5400000">
            <a:off x="6644368" y="1676023"/>
            <a:ext cx="905092" cy="1432046"/>
          </a:xfrm>
          <a:prstGeom prst="rect">
            <a:avLst/>
          </a:prstGeom>
        </p:spPr>
      </p:pic>
      <p:sp>
        <p:nvSpPr>
          <p:cNvPr id="60" name="正方形/長方形 59">
            <a:extLst>
              <a:ext uri="{FF2B5EF4-FFF2-40B4-BE49-F238E27FC236}">
                <a16:creationId xmlns:a16="http://schemas.microsoft.com/office/drawing/2014/main" id="{1657630C-A2C0-4C44-AB95-BE796DA7578C}"/>
              </a:ext>
            </a:extLst>
          </p:cNvPr>
          <p:cNvSpPr/>
          <p:nvPr/>
        </p:nvSpPr>
        <p:spPr>
          <a:xfrm>
            <a:off x="7034951" y="2395028"/>
            <a:ext cx="141460" cy="150018"/>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a:extLst>
              <a:ext uri="{FF2B5EF4-FFF2-40B4-BE49-F238E27FC236}">
                <a16:creationId xmlns:a16="http://schemas.microsoft.com/office/drawing/2014/main" id="{A5E6F3C1-F5F1-47B9-A549-9CD4B51714FC}"/>
              </a:ext>
            </a:extLst>
          </p:cNvPr>
          <p:cNvSpPr/>
          <p:nvPr/>
        </p:nvSpPr>
        <p:spPr>
          <a:xfrm>
            <a:off x="7182622" y="2395028"/>
            <a:ext cx="141460" cy="150018"/>
          </a:xfrm>
          <a:prstGeom prst="rect">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2" name="直線コネクタ 61">
            <a:extLst>
              <a:ext uri="{FF2B5EF4-FFF2-40B4-BE49-F238E27FC236}">
                <a16:creationId xmlns:a16="http://schemas.microsoft.com/office/drawing/2014/main" id="{1DF12A63-D8D7-4AF0-AFB2-C6CAB19FE564}"/>
              </a:ext>
            </a:extLst>
          </p:cNvPr>
          <p:cNvCxnSpPr/>
          <p:nvPr/>
        </p:nvCxnSpPr>
        <p:spPr>
          <a:xfrm>
            <a:off x="7008019" y="2383195"/>
            <a:ext cx="21672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矢印: 右 62">
            <a:extLst>
              <a:ext uri="{FF2B5EF4-FFF2-40B4-BE49-F238E27FC236}">
                <a16:creationId xmlns:a16="http://schemas.microsoft.com/office/drawing/2014/main" id="{7E82060C-8DA3-4DFE-A5BA-8BD368FE0AC1}"/>
              </a:ext>
            </a:extLst>
          </p:cNvPr>
          <p:cNvSpPr/>
          <p:nvPr/>
        </p:nvSpPr>
        <p:spPr>
          <a:xfrm rot="10800000">
            <a:off x="7055855" y="1876127"/>
            <a:ext cx="344031" cy="267352"/>
          </a:xfrm>
          <a:prstGeom prst="rightArrow">
            <a:avLst>
              <a:gd name="adj1" fmla="val 36455"/>
              <a:gd name="adj2" fmla="val 50000"/>
            </a:avLst>
          </a:prstGeom>
          <a:solidFill>
            <a:srgbClr val="FF64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吹き出し: 角を丸めた四角形 63">
            <a:extLst>
              <a:ext uri="{FF2B5EF4-FFF2-40B4-BE49-F238E27FC236}">
                <a16:creationId xmlns:a16="http://schemas.microsoft.com/office/drawing/2014/main" id="{95B9F8B7-77BE-46F5-B67D-D11A025B94B1}"/>
              </a:ext>
            </a:extLst>
          </p:cNvPr>
          <p:cNvSpPr/>
          <p:nvPr/>
        </p:nvSpPr>
        <p:spPr>
          <a:xfrm>
            <a:off x="9883031" y="1502094"/>
            <a:ext cx="1418563" cy="1379688"/>
          </a:xfrm>
          <a:prstGeom prst="wedgeRoundRectCallout">
            <a:avLst>
              <a:gd name="adj1" fmla="val -39782"/>
              <a:gd name="adj2" fmla="val 128885"/>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5" name="図 64" descr="アイコン が含まれている画像&#10;&#10;自動的に生成された説明">
            <a:extLst>
              <a:ext uri="{FF2B5EF4-FFF2-40B4-BE49-F238E27FC236}">
                <a16:creationId xmlns:a16="http://schemas.microsoft.com/office/drawing/2014/main" id="{3BDE57C7-B162-4457-A5AB-CFE76431C43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051783" y="1814748"/>
            <a:ext cx="1079888" cy="958311"/>
          </a:xfrm>
          <a:prstGeom prst="rect">
            <a:avLst/>
          </a:prstGeom>
        </p:spPr>
      </p:pic>
      <p:sp>
        <p:nvSpPr>
          <p:cNvPr id="66" name="コンテンツ プレースホルダー 2">
            <a:extLst>
              <a:ext uri="{FF2B5EF4-FFF2-40B4-BE49-F238E27FC236}">
                <a16:creationId xmlns:a16="http://schemas.microsoft.com/office/drawing/2014/main" id="{177F7CBE-752F-47BB-A3BE-FDF113DD1042}"/>
              </a:ext>
            </a:extLst>
          </p:cNvPr>
          <p:cNvSpPr txBox="1">
            <a:spLocks/>
          </p:cNvSpPr>
          <p:nvPr/>
        </p:nvSpPr>
        <p:spPr>
          <a:xfrm>
            <a:off x="10014540" y="1607018"/>
            <a:ext cx="897866" cy="31533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200" dirty="0">
                <a:latin typeface="Meiryo UI" panose="020B0604030504040204" pitchFamily="50" charset="-128"/>
                <a:ea typeface="Meiryo UI" panose="020B0604030504040204" pitchFamily="50" charset="-128"/>
                <a:cs typeface="Meiryo UI" panose="020B0604030504040204" pitchFamily="50" charset="-128"/>
              </a:rPr>
              <a:t>(1)</a:t>
            </a:r>
          </a:p>
        </p:txBody>
      </p:sp>
      <p:sp>
        <p:nvSpPr>
          <p:cNvPr id="67" name="矢印: 下 66">
            <a:extLst>
              <a:ext uri="{FF2B5EF4-FFF2-40B4-BE49-F238E27FC236}">
                <a16:creationId xmlns:a16="http://schemas.microsoft.com/office/drawing/2014/main" id="{0D756758-E20A-41AE-AB8E-194503CF93BB}"/>
              </a:ext>
            </a:extLst>
          </p:cNvPr>
          <p:cNvSpPr/>
          <p:nvPr/>
        </p:nvSpPr>
        <p:spPr>
          <a:xfrm rot="13520997">
            <a:off x="8046318" y="5042618"/>
            <a:ext cx="138172" cy="516905"/>
          </a:xfrm>
          <a:prstGeom prst="downArrow">
            <a:avLst/>
          </a:prstGeom>
          <a:solidFill>
            <a:srgbClr val="FF6464"/>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コンテンツ プレースホルダー 2">
            <a:extLst>
              <a:ext uri="{FF2B5EF4-FFF2-40B4-BE49-F238E27FC236}">
                <a16:creationId xmlns:a16="http://schemas.microsoft.com/office/drawing/2014/main" id="{F3F04F65-0894-4E01-BD55-B0CA4294DF25}"/>
              </a:ext>
            </a:extLst>
          </p:cNvPr>
          <p:cNvSpPr txBox="1">
            <a:spLocks/>
          </p:cNvSpPr>
          <p:nvPr/>
        </p:nvSpPr>
        <p:spPr>
          <a:xfrm>
            <a:off x="6865852" y="4900285"/>
            <a:ext cx="897866" cy="31533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b="1" dirty="0">
                <a:latin typeface="Meiryo UI" panose="020B0604030504040204" pitchFamily="50" charset="-128"/>
                <a:ea typeface="Meiryo UI" panose="020B0604030504040204" pitchFamily="50" charset="-128"/>
                <a:cs typeface="Meiryo UI" panose="020B0604030504040204" pitchFamily="50" charset="-128"/>
              </a:rPr>
              <a:t>LED2</a:t>
            </a:r>
          </a:p>
        </p:txBody>
      </p:sp>
      <p:sp>
        <p:nvSpPr>
          <p:cNvPr id="69" name="コンテンツ プレースホルダー 2">
            <a:extLst>
              <a:ext uri="{FF2B5EF4-FFF2-40B4-BE49-F238E27FC236}">
                <a16:creationId xmlns:a16="http://schemas.microsoft.com/office/drawing/2014/main" id="{37FC5D6B-8BD9-4B65-8A92-317994B92D6D}"/>
              </a:ext>
            </a:extLst>
          </p:cNvPr>
          <p:cNvSpPr txBox="1">
            <a:spLocks/>
          </p:cNvSpPr>
          <p:nvPr/>
        </p:nvSpPr>
        <p:spPr>
          <a:xfrm>
            <a:off x="7557272" y="5486498"/>
            <a:ext cx="897866" cy="31533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b="1" dirty="0">
                <a:latin typeface="Meiryo UI" panose="020B0604030504040204" pitchFamily="50" charset="-128"/>
                <a:ea typeface="Meiryo UI" panose="020B0604030504040204" pitchFamily="50" charset="-128"/>
                <a:cs typeface="Meiryo UI" panose="020B0604030504040204" pitchFamily="50" charset="-128"/>
              </a:rPr>
              <a:t>LED1</a:t>
            </a:r>
          </a:p>
        </p:txBody>
      </p:sp>
      <p:sp>
        <p:nvSpPr>
          <p:cNvPr id="70" name="コンテンツ プレースホルダー 2">
            <a:extLst>
              <a:ext uri="{FF2B5EF4-FFF2-40B4-BE49-F238E27FC236}">
                <a16:creationId xmlns:a16="http://schemas.microsoft.com/office/drawing/2014/main" id="{C24D9D87-2C48-44B7-8D9C-E8C394FEA492}"/>
              </a:ext>
            </a:extLst>
          </p:cNvPr>
          <p:cNvSpPr txBox="1">
            <a:spLocks/>
          </p:cNvSpPr>
          <p:nvPr/>
        </p:nvSpPr>
        <p:spPr>
          <a:xfrm>
            <a:off x="6298082" y="3591062"/>
            <a:ext cx="897866" cy="31533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b="1" dirty="0">
                <a:latin typeface="Meiryo UI" panose="020B0604030504040204" pitchFamily="50" charset="-128"/>
                <a:ea typeface="Meiryo UI" panose="020B0604030504040204" pitchFamily="50" charset="-128"/>
                <a:cs typeface="Meiryo UI" panose="020B0604030504040204" pitchFamily="50" charset="-128"/>
              </a:rPr>
              <a:t>LED6</a:t>
            </a:r>
          </a:p>
        </p:txBody>
      </p:sp>
    </p:spTree>
    <p:extLst>
      <p:ext uri="{BB962C8B-B14F-4D97-AF65-F5344CB8AC3E}">
        <p14:creationId xmlns:p14="http://schemas.microsoft.com/office/powerpoint/2010/main" val="17381223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D27094-554C-4CD2-A76E-F07F95B67D38}"/>
              </a:ext>
            </a:extLst>
          </p:cNvPr>
          <p:cNvSpPr>
            <a:spLocks noGrp="1"/>
          </p:cNvSpPr>
          <p:nvPr>
            <p:ph type="title"/>
          </p:nvPr>
        </p:nvSpPr>
        <p:spPr/>
        <p:txBody>
          <a:bodyPr/>
          <a:lstStyle/>
          <a:p>
            <a:r>
              <a:rPr lang="ja-JP" altLang="en-US" dirty="0"/>
              <a:t>トラブルシューティング</a:t>
            </a:r>
            <a:endParaRPr kumimoji="1" lang="ja-JP" altLang="en-US" dirty="0"/>
          </a:p>
        </p:txBody>
      </p:sp>
      <p:graphicFrame>
        <p:nvGraphicFramePr>
          <p:cNvPr id="5" name="表 5">
            <a:extLst>
              <a:ext uri="{FF2B5EF4-FFF2-40B4-BE49-F238E27FC236}">
                <a16:creationId xmlns:a16="http://schemas.microsoft.com/office/drawing/2014/main" id="{C7E89D9A-7858-4E9D-9C8F-11559AC6B95A}"/>
              </a:ext>
            </a:extLst>
          </p:cNvPr>
          <p:cNvGraphicFramePr>
            <a:graphicFrameLocks noGrp="1"/>
          </p:cNvGraphicFramePr>
          <p:nvPr>
            <p:ph idx="1"/>
            <p:extLst>
              <p:ext uri="{D42A27DB-BD31-4B8C-83A1-F6EECF244321}">
                <p14:modId xmlns:p14="http://schemas.microsoft.com/office/powerpoint/2010/main" val="4023093247"/>
              </p:ext>
            </p:extLst>
          </p:nvPr>
        </p:nvGraphicFramePr>
        <p:xfrm>
          <a:off x="838200" y="1552575"/>
          <a:ext cx="10515600" cy="3879396"/>
        </p:xfrm>
        <a:graphic>
          <a:graphicData uri="http://schemas.openxmlformats.org/drawingml/2006/table">
            <a:tbl>
              <a:tblPr firstRow="1" bandRow="1">
                <a:tableStyleId>{5C22544A-7EE6-4342-B048-85BDC9FD1C3A}</a:tableStyleId>
              </a:tblPr>
              <a:tblGrid>
                <a:gridCol w="3439886">
                  <a:extLst>
                    <a:ext uri="{9D8B030D-6E8A-4147-A177-3AD203B41FA5}">
                      <a16:colId xmlns:a16="http://schemas.microsoft.com/office/drawing/2014/main" val="3823629524"/>
                    </a:ext>
                  </a:extLst>
                </a:gridCol>
                <a:gridCol w="7075714">
                  <a:extLst>
                    <a:ext uri="{9D8B030D-6E8A-4147-A177-3AD203B41FA5}">
                      <a16:colId xmlns:a16="http://schemas.microsoft.com/office/drawing/2014/main" val="2559496528"/>
                    </a:ext>
                  </a:extLst>
                </a:gridCol>
              </a:tblGrid>
              <a:tr h="45039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600" dirty="0">
                          <a:latin typeface="+mn-ea"/>
                          <a:ea typeface="+mn-ea"/>
                          <a:cs typeface="Meiryo UI" panose="020B0604030504040204" pitchFamily="50" charset="-128"/>
                        </a:rPr>
                        <a:t>症状</a:t>
                      </a:r>
                      <a:endParaRPr lang="en-US" altLang="ja-JP" sz="1600" dirty="0">
                        <a:latin typeface="+mn-ea"/>
                        <a:ea typeface="+mn-ea"/>
                        <a:cs typeface="Meiryo UI" panose="020B0604030504040204" pitchFamily="50" charset="-128"/>
                      </a:endParaRPr>
                    </a:p>
                  </a:txBody>
                  <a:tcPr/>
                </a:tc>
                <a:tc>
                  <a:txBody>
                    <a:bodyPr/>
                    <a:lstStyle/>
                    <a:p>
                      <a:pPr algn="ctr"/>
                      <a:r>
                        <a:rPr kumimoji="1" lang="ja-JP" altLang="en-US" sz="1600" dirty="0">
                          <a:latin typeface="+mn-ea"/>
                          <a:ea typeface="+mn-ea"/>
                          <a:cs typeface="Meiryo UI" panose="020B0604030504040204" pitchFamily="50" charset="-128"/>
                        </a:rPr>
                        <a:t>ここをチェック</a:t>
                      </a:r>
                    </a:p>
                  </a:txBody>
                  <a:tcPr/>
                </a:tc>
                <a:extLst>
                  <a:ext uri="{0D108BD9-81ED-4DB2-BD59-A6C34878D82A}">
                    <a16:rowId xmlns:a16="http://schemas.microsoft.com/office/drawing/2014/main" val="3446887736"/>
                  </a:ext>
                </a:extLst>
              </a:tr>
              <a:tr h="90650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dirty="0">
                          <a:latin typeface="+mn-ea"/>
                          <a:ea typeface="+mn-ea"/>
                          <a:cs typeface="Meiryo UI" panose="020B0604030504040204" pitchFamily="50" charset="-128"/>
                        </a:rPr>
                        <a:t>全く動かない</a:t>
                      </a:r>
                      <a:endParaRPr lang="en-US" altLang="ja-JP" sz="1400" dirty="0">
                        <a:latin typeface="+mn-ea"/>
                        <a:ea typeface="+mn-ea"/>
                        <a:cs typeface="Meiryo UI" panose="020B0604030504040204" pitchFamily="50" charset="-128"/>
                      </a:endParaRPr>
                    </a:p>
                  </a:txBody>
                  <a:tcPr/>
                </a:tc>
                <a:tc>
                  <a:txBody>
                    <a:bodyPr/>
                    <a:lstStyle/>
                    <a:p>
                      <a:pPr marL="0" indent="0">
                        <a:buFont typeface="Arial" panose="020B0604020202020204" pitchFamily="34" charset="0"/>
                        <a:buNone/>
                      </a:pPr>
                      <a:r>
                        <a:rPr lang="ja-JP" altLang="en-US" sz="1400" dirty="0">
                          <a:latin typeface="+mn-ea"/>
                          <a:ea typeface="+mn-ea"/>
                          <a:cs typeface="Meiryo UI" panose="020B0604030504040204" pitchFamily="50" charset="-128"/>
                        </a:rPr>
                        <a:t>乾電池の</a:t>
                      </a:r>
                      <a:r>
                        <a:rPr lang="en-US" altLang="ja-JP" sz="1400" dirty="0">
                          <a:latin typeface="+mn-ea"/>
                          <a:ea typeface="+mn-ea"/>
                          <a:cs typeface="Meiryo UI" panose="020B0604030504040204" pitchFamily="50" charset="-128"/>
                        </a:rPr>
                        <a:t>(+)</a:t>
                      </a:r>
                      <a:r>
                        <a:rPr lang="ja-JP" altLang="en-US" sz="1400" dirty="0" err="1">
                          <a:latin typeface="+mn-ea"/>
                          <a:ea typeface="+mn-ea"/>
                          <a:cs typeface="Meiryo UI" panose="020B0604030504040204" pitchFamily="50" charset="-128"/>
                        </a:rPr>
                        <a:t>、</a:t>
                      </a:r>
                      <a:r>
                        <a:rPr lang="en-US" altLang="ja-JP" sz="1400" dirty="0">
                          <a:latin typeface="+mn-ea"/>
                          <a:ea typeface="+mn-ea"/>
                          <a:cs typeface="Meiryo UI" panose="020B0604030504040204" pitchFamily="50" charset="-128"/>
                        </a:rPr>
                        <a:t>(</a:t>
                      </a:r>
                      <a:r>
                        <a:rPr lang="ja-JP" altLang="en-US" sz="1400" dirty="0">
                          <a:latin typeface="+mn-ea"/>
                          <a:ea typeface="+mn-ea"/>
                          <a:cs typeface="Meiryo UI" panose="020B0604030504040204" pitchFamily="50" charset="-128"/>
                        </a:rPr>
                        <a:t>－</a:t>
                      </a:r>
                      <a:r>
                        <a:rPr lang="en-US" altLang="ja-JP" sz="1400" dirty="0">
                          <a:latin typeface="+mn-ea"/>
                          <a:ea typeface="+mn-ea"/>
                          <a:cs typeface="Meiryo UI" panose="020B0604030504040204" pitchFamily="50" charset="-128"/>
                        </a:rPr>
                        <a:t>)</a:t>
                      </a:r>
                      <a:r>
                        <a:rPr lang="ja-JP" altLang="en-US" sz="1400" dirty="0">
                          <a:latin typeface="+mn-ea"/>
                          <a:ea typeface="+mn-ea"/>
                          <a:cs typeface="Meiryo UI" panose="020B0604030504040204" pitchFamily="50" charset="-128"/>
                        </a:rPr>
                        <a:t>は正しい向きですか？</a:t>
                      </a:r>
                      <a:endParaRPr lang="en-US" altLang="ja-JP" sz="1400" dirty="0">
                        <a:latin typeface="+mn-ea"/>
                        <a:ea typeface="+mn-ea"/>
                        <a:cs typeface="Meiryo UI" panose="020B0604030504040204" pitchFamily="50" charset="-128"/>
                      </a:endParaRPr>
                    </a:p>
                    <a:p>
                      <a:pPr marL="0" indent="0">
                        <a:buFont typeface="Arial" panose="020B0604020202020204" pitchFamily="34" charset="0"/>
                        <a:buNone/>
                      </a:pPr>
                      <a:r>
                        <a:rPr lang="ja-JP" altLang="en-US" sz="1400" dirty="0">
                          <a:latin typeface="+mn-ea"/>
                          <a:ea typeface="+mn-ea"/>
                          <a:cs typeface="Meiryo UI" panose="020B0604030504040204" pitchFamily="50" charset="-128"/>
                        </a:rPr>
                        <a:t>電池ボックスの配線の</a:t>
                      </a:r>
                      <a:r>
                        <a:rPr lang="en-US" altLang="ja-JP" sz="1400" dirty="0">
                          <a:latin typeface="+mn-ea"/>
                          <a:ea typeface="+mn-ea"/>
                          <a:cs typeface="Meiryo UI" panose="020B0604030504040204" pitchFamily="50" charset="-128"/>
                        </a:rPr>
                        <a:t>(+)</a:t>
                      </a:r>
                      <a:r>
                        <a:rPr lang="ja-JP" altLang="en-US" sz="1400" dirty="0">
                          <a:latin typeface="+mn-ea"/>
                          <a:ea typeface="+mn-ea"/>
                          <a:cs typeface="Meiryo UI" panose="020B0604030504040204" pitchFamily="50" charset="-128"/>
                        </a:rPr>
                        <a:t>、</a:t>
                      </a:r>
                      <a:r>
                        <a:rPr lang="en-US" altLang="ja-JP" sz="1400" dirty="0">
                          <a:latin typeface="+mn-ea"/>
                          <a:ea typeface="+mn-ea"/>
                          <a:cs typeface="Meiryo UI" panose="020B0604030504040204" pitchFamily="50" charset="-128"/>
                        </a:rPr>
                        <a:t>(</a:t>
                      </a:r>
                      <a:r>
                        <a:rPr lang="ja-JP" altLang="en-US" sz="1400" dirty="0">
                          <a:latin typeface="+mn-ea"/>
                          <a:ea typeface="+mn-ea"/>
                          <a:cs typeface="Meiryo UI" panose="020B0604030504040204" pitchFamily="50" charset="-128"/>
                        </a:rPr>
                        <a:t>－</a:t>
                      </a:r>
                      <a:r>
                        <a:rPr lang="en-US" altLang="ja-JP" sz="1400" dirty="0">
                          <a:latin typeface="+mn-ea"/>
                          <a:ea typeface="+mn-ea"/>
                          <a:cs typeface="Meiryo UI" panose="020B0604030504040204" pitchFamily="50" charset="-128"/>
                        </a:rPr>
                        <a:t>)</a:t>
                      </a:r>
                      <a:r>
                        <a:rPr lang="ja-JP" altLang="en-US" sz="1400" dirty="0">
                          <a:latin typeface="+mn-ea"/>
                          <a:ea typeface="+mn-ea"/>
                          <a:cs typeface="Meiryo UI" panose="020B0604030504040204" pitchFamily="50" charset="-128"/>
                        </a:rPr>
                        <a:t> が逆になっていませんか？</a:t>
                      </a:r>
                      <a:endParaRPr lang="en-US" altLang="ja-JP" sz="1400" dirty="0">
                        <a:latin typeface="+mn-ea"/>
                        <a:ea typeface="+mn-ea"/>
                        <a:cs typeface="Meiryo UI" panose="020B0604030504040204" pitchFamily="50" charset="-128"/>
                      </a:endParaRPr>
                    </a:p>
                    <a:p>
                      <a:pPr marL="0" indent="0">
                        <a:buFont typeface="Arial" panose="020B0604020202020204" pitchFamily="34" charset="0"/>
                        <a:buNone/>
                      </a:pPr>
                      <a:r>
                        <a:rPr lang="ja-JP" altLang="en-US" sz="1400" dirty="0">
                          <a:latin typeface="+mn-ea"/>
                          <a:ea typeface="+mn-ea"/>
                          <a:cs typeface="Meiryo UI" panose="020B0604030504040204" pitchFamily="50" charset="-128"/>
                        </a:rPr>
                        <a:t>消耗した電池を混ぜてつかっていませんか？</a:t>
                      </a:r>
                      <a:endParaRPr lang="en-US" altLang="ja-JP" sz="1400" dirty="0">
                        <a:latin typeface="+mn-ea"/>
                        <a:ea typeface="+mn-ea"/>
                        <a:cs typeface="Meiryo UI" panose="020B0604030504040204" pitchFamily="50" charset="-128"/>
                      </a:endParaRPr>
                    </a:p>
                    <a:p>
                      <a:pPr marL="0" indent="0">
                        <a:buFont typeface="Arial" panose="020B0604020202020204" pitchFamily="34" charset="0"/>
                        <a:buNone/>
                      </a:pPr>
                      <a:r>
                        <a:rPr lang="ja-JP" altLang="en-US" sz="1400" dirty="0">
                          <a:latin typeface="+mn-ea"/>
                          <a:ea typeface="+mn-ea"/>
                          <a:cs typeface="Meiryo UI" panose="020B0604030504040204" pitchFamily="50" charset="-128"/>
                        </a:rPr>
                        <a:t>部品のはんだづけは正しくできていますか？</a:t>
                      </a:r>
                      <a:endParaRPr lang="en-US" altLang="ja-JP" sz="1400" dirty="0">
                        <a:latin typeface="+mn-ea"/>
                        <a:ea typeface="+mn-ea"/>
                        <a:cs typeface="Meiryo UI" panose="020B0604030504040204" pitchFamily="50" charset="-128"/>
                      </a:endParaRPr>
                    </a:p>
                  </a:txBody>
                  <a:tcPr/>
                </a:tc>
                <a:extLst>
                  <a:ext uri="{0D108BD9-81ED-4DB2-BD59-A6C34878D82A}">
                    <a16:rowId xmlns:a16="http://schemas.microsoft.com/office/drawing/2014/main" val="2484114787"/>
                  </a:ext>
                </a:extLst>
              </a:tr>
              <a:tr h="6735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dirty="0">
                          <a:latin typeface="+mn-ea"/>
                          <a:ea typeface="+mn-ea"/>
                          <a:cs typeface="Meiryo UI" panose="020B0604030504040204" pitchFamily="50" charset="-128"/>
                        </a:rPr>
                        <a:t>片方のモーターが動かない</a:t>
                      </a:r>
                      <a:endParaRPr lang="en-US" altLang="ja-JP" sz="1400" dirty="0">
                        <a:latin typeface="+mn-ea"/>
                        <a:ea typeface="+mn-ea"/>
                        <a:cs typeface="Meiryo UI" panose="020B0604030504040204" pitchFamily="50" charset="-128"/>
                      </a:endParaRPr>
                    </a:p>
                  </a:txBody>
                  <a:tcPr/>
                </a:tc>
                <a:tc>
                  <a:txBody>
                    <a:bodyPr/>
                    <a:lstStyle/>
                    <a:p>
                      <a:pPr marL="0" indent="0">
                        <a:buFont typeface="Arial" panose="020B0604020202020204" pitchFamily="34" charset="0"/>
                        <a:buNone/>
                      </a:pPr>
                      <a:r>
                        <a:rPr lang="ja-JP" altLang="en-US" sz="1400" dirty="0">
                          <a:latin typeface="+mn-ea"/>
                          <a:ea typeface="+mn-ea"/>
                          <a:cs typeface="Meiryo UI" panose="020B0604030504040204" pitchFamily="50" charset="-128"/>
                        </a:rPr>
                        <a:t>動かない側のモーターの端子は、</a:t>
                      </a:r>
                      <a:r>
                        <a:rPr lang="en-US" altLang="ja-JP" sz="1400" dirty="0">
                          <a:latin typeface="+mn-ea"/>
                          <a:ea typeface="+mn-ea"/>
                          <a:cs typeface="Meiryo UI" panose="020B0604030504040204" pitchFamily="50" charset="-128"/>
                        </a:rPr>
                        <a:t>15</a:t>
                      </a:r>
                      <a:r>
                        <a:rPr lang="ja-JP" altLang="en-US" sz="1400" dirty="0">
                          <a:latin typeface="+mn-ea"/>
                          <a:ea typeface="+mn-ea"/>
                          <a:cs typeface="Meiryo UI" panose="020B0604030504040204" pitchFamily="50" charset="-128"/>
                        </a:rPr>
                        <a:t>度くらいに起こしましたか？</a:t>
                      </a:r>
                      <a:endParaRPr lang="en-US" altLang="ja-JP" sz="1400" dirty="0">
                        <a:latin typeface="+mn-ea"/>
                        <a:ea typeface="+mn-ea"/>
                        <a:cs typeface="Meiryo UI" panose="020B0604030504040204" pitchFamily="50" charset="-128"/>
                      </a:endParaRPr>
                    </a:p>
                    <a:p>
                      <a:pPr marL="0" indent="0">
                        <a:buFont typeface="Arial" panose="020B0604020202020204" pitchFamily="34" charset="0"/>
                        <a:buNone/>
                      </a:pPr>
                      <a:r>
                        <a:rPr lang="ja-JP" altLang="en-US" sz="1400" dirty="0">
                          <a:latin typeface="+mn-ea"/>
                          <a:ea typeface="+mn-ea"/>
                          <a:cs typeface="Meiryo UI" panose="020B0604030504040204" pitchFamily="50" charset="-128"/>
                        </a:rPr>
                        <a:t>モーターカバーを力まかせにしめつけていませんか？ 少しゆるめてみてください。</a:t>
                      </a:r>
                      <a:endParaRPr lang="en-US" altLang="ja-JP" sz="1400" dirty="0">
                        <a:latin typeface="+mn-ea"/>
                        <a:ea typeface="+mn-ea"/>
                        <a:cs typeface="Meiryo UI" panose="020B0604030504040204" pitchFamily="50" charset="-128"/>
                      </a:endParaRPr>
                    </a:p>
                  </a:txBody>
                  <a:tcPr/>
                </a:tc>
                <a:extLst>
                  <a:ext uri="{0D108BD9-81ED-4DB2-BD59-A6C34878D82A}">
                    <a16:rowId xmlns:a16="http://schemas.microsoft.com/office/drawing/2014/main" val="1364752581"/>
                  </a:ext>
                </a:extLst>
              </a:tr>
              <a:tr h="438966">
                <a:tc>
                  <a:txBody>
                    <a:bodyPr/>
                    <a:lstStyle/>
                    <a:p>
                      <a:r>
                        <a:rPr kumimoji="1" lang="ja-JP" altLang="en-US" sz="1400" dirty="0">
                          <a:latin typeface="+mn-ea"/>
                          <a:ea typeface="+mn-ea"/>
                          <a:cs typeface="Meiryo UI" panose="020B0604030504040204" pitchFamily="50" charset="-128"/>
                        </a:rPr>
                        <a:t>発光ダイオード</a:t>
                      </a:r>
                      <a:r>
                        <a:rPr kumimoji="1" lang="en-US" altLang="ja-JP" sz="1400" dirty="0">
                          <a:latin typeface="+mn-ea"/>
                          <a:ea typeface="+mn-ea"/>
                          <a:cs typeface="Meiryo UI" panose="020B0604030504040204" pitchFamily="50" charset="-128"/>
                        </a:rPr>
                        <a:t>(LED)</a:t>
                      </a:r>
                      <a:r>
                        <a:rPr kumimoji="1" lang="ja-JP" altLang="en-US" sz="1400" dirty="0">
                          <a:latin typeface="+mn-ea"/>
                          <a:ea typeface="+mn-ea"/>
                          <a:cs typeface="Meiryo UI" panose="020B0604030504040204" pitchFamily="50" charset="-128"/>
                        </a:rPr>
                        <a:t>が点灯しない</a:t>
                      </a:r>
                    </a:p>
                  </a:txBody>
                  <a:tcPr/>
                </a:tc>
                <a:tc>
                  <a:txBody>
                    <a:bodyPr/>
                    <a:lstStyle/>
                    <a:p>
                      <a:r>
                        <a:rPr kumimoji="1" lang="en-US" altLang="ja-JP" sz="1400" dirty="0">
                          <a:latin typeface="+mn-ea"/>
                          <a:ea typeface="+mn-ea"/>
                          <a:cs typeface="Meiryo UI" panose="020B0604030504040204" pitchFamily="50" charset="-128"/>
                        </a:rPr>
                        <a:t>LED</a:t>
                      </a:r>
                      <a:r>
                        <a:rPr kumimoji="1" lang="ja-JP" altLang="en-US" sz="1400" dirty="0">
                          <a:latin typeface="+mn-ea"/>
                          <a:ea typeface="+mn-ea"/>
                          <a:cs typeface="Meiryo UI" panose="020B0604030504040204" pitchFamily="50" charset="-128"/>
                        </a:rPr>
                        <a:t>の極性が逆になっていませんか？</a:t>
                      </a:r>
                      <a:endParaRPr kumimoji="1" lang="en-US" altLang="ja-JP" sz="1400" dirty="0">
                        <a:latin typeface="+mn-ea"/>
                        <a:ea typeface="+mn-ea"/>
                        <a:cs typeface="Meiryo UI" panose="020B0604030504040204" pitchFamily="50" charset="-128"/>
                      </a:endParaRPr>
                    </a:p>
                  </a:txBody>
                  <a:tcPr/>
                </a:tc>
                <a:extLst>
                  <a:ext uri="{0D108BD9-81ED-4DB2-BD59-A6C34878D82A}">
                    <a16:rowId xmlns:a16="http://schemas.microsoft.com/office/drawing/2014/main" val="2399066172"/>
                  </a:ext>
                </a:extLst>
              </a:tr>
              <a:tr h="673554">
                <a:tc>
                  <a:txBody>
                    <a:bodyPr/>
                    <a:lstStyle/>
                    <a:p>
                      <a:r>
                        <a:rPr kumimoji="1" lang="ja-JP" altLang="en-US" sz="1400" dirty="0">
                          <a:latin typeface="+mn-ea"/>
                          <a:ea typeface="+mn-ea"/>
                          <a:cs typeface="Meiryo UI" panose="020B0604030504040204" pitchFamily="50" charset="-128"/>
                        </a:rPr>
                        <a:t>光センサーが反応しない</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dirty="0">
                          <a:latin typeface="+mn-ea"/>
                          <a:ea typeface="+mn-ea"/>
                          <a:cs typeface="Meiryo UI" panose="020B0604030504040204" pitchFamily="50" charset="-128"/>
                        </a:rPr>
                        <a:t>センサーの感度は正しく調整されていますか？</a:t>
                      </a:r>
                      <a:endParaRPr lang="en-US" altLang="ja-JP" sz="1400" dirty="0">
                        <a:latin typeface="+mn-ea"/>
                        <a:ea typeface="+mn-ea"/>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dirty="0">
                          <a:latin typeface="+mn-ea"/>
                          <a:ea typeface="+mn-ea"/>
                          <a:cs typeface="Meiryo UI" panose="020B0604030504040204" pitchFamily="50" charset="-128"/>
                        </a:rPr>
                        <a:t>センサー基板はしっかり最後まで差し込まれていますか？</a:t>
                      </a:r>
                      <a:endParaRPr lang="en-US" altLang="ja-JP" sz="1400" dirty="0">
                        <a:latin typeface="+mn-ea"/>
                        <a:ea typeface="+mn-ea"/>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dirty="0">
                          <a:latin typeface="+mn-ea"/>
                          <a:ea typeface="+mn-ea"/>
                          <a:cs typeface="Meiryo UI" panose="020B0604030504040204" pitchFamily="50" charset="-128"/>
                        </a:rPr>
                        <a:t>黒色チューブは取り付けられていますか？</a:t>
                      </a:r>
                      <a:endParaRPr lang="en-US" altLang="ja-JP" sz="1400" dirty="0">
                        <a:latin typeface="+mn-ea"/>
                        <a:ea typeface="+mn-ea"/>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400" dirty="0">
                          <a:latin typeface="+mn-ea"/>
                          <a:ea typeface="+mn-ea"/>
                          <a:cs typeface="Meiryo UI" panose="020B0604030504040204" pitchFamily="50" charset="-128"/>
                        </a:rPr>
                        <a:t>VR1</a:t>
                      </a:r>
                      <a:r>
                        <a:rPr lang="ja-JP" altLang="en-US" sz="1400" dirty="0">
                          <a:latin typeface="+mn-ea"/>
                          <a:ea typeface="+mn-ea"/>
                          <a:cs typeface="Meiryo UI" panose="020B0604030504040204" pitchFamily="50" charset="-128"/>
                        </a:rPr>
                        <a:t>、</a:t>
                      </a:r>
                      <a:r>
                        <a:rPr lang="en-US" altLang="ja-JP" sz="1400" dirty="0">
                          <a:latin typeface="+mn-ea"/>
                          <a:ea typeface="+mn-ea"/>
                          <a:cs typeface="Meiryo UI" panose="020B0604030504040204" pitchFamily="50" charset="-128"/>
                        </a:rPr>
                        <a:t>R1</a:t>
                      </a:r>
                      <a:r>
                        <a:rPr lang="ja-JP" altLang="en-US" sz="1400" dirty="0">
                          <a:latin typeface="+mn-ea"/>
                          <a:ea typeface="+mn-ea"/>
                          <a:cs typeface="Meiryo UI" panose="020B0604030504040204" pitchFamily="50" charset="-128"/>
                        </a:rPr>
                        <a:t> は正しくはんだづけされていますか？</a:t>
                      </a:r>
                      <a:endParaRPr lang="en-US" altLang="ja-JP" sz="1400" dirty="0">
                        <a:latin typeface="+mn-ea"/>
                        <a:ea typeface="+mn-ea"/>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dirty="0">
                          <a:latin typeface="+mn-ea"/>
                          <a:ea typeface="+mn-ea"/>
                          <a:cs typeface="Meiryo UI" panose="020B0604030504040204" pitchFamily="50" charset="-128"/>
                        </a:rPr>
                        <a:t>障害物の色が黒い色ではありませんか？ 黒い色の障害物には反応しません。</a:t>
                      </a:r>
                      <a:endParaRPr lang="en-US" altLang="ja-JP" sz="1400" dirty="0">
                        <a:latin typeface="+mn-ea"/>
                        <a:ea typeface="+mn-ea"/>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dirty="0">
                          <a:latin typeface="+mn-ea"/>
                          <a:ea typeface="+mn-ea"/>
                          <a:cs typeface="Meiryo UI" panose="020B0604030504040204" pitchFamily="50" charset="-128"/>
                        </a:rPr>
                        <a:t>障害物が低くありませんか？ センサーの位置より低い障害物には反応しません。</a:t>
                      </a:r>
                      <a:endParaRPr lang="en-US" altLang="ja-JP" sz="1400" dirty="0">
                        <a:latin typeface="+mn-ea"/>
                        <a:ea typeface="+mn-ea"/>
                        <a:cs typeface="Meiryo UI" panose="020B0604030504040204" pitchFamily="50" charset="-128"/>
                      </a:endParaRPr>
                    </a:p>
                  </a:txBody>
                  <a:tcPr/>
                </a:tc>
                <a:extLst>
                  <a:ext uri="{0D108BD9-81ED-4DB2-BD59-A6C34878D82A}">
                    <a16:rowId xmlns:a16="http://schemas.microsoft.com/office/drawing/2014/main" val="902286381"/>
                  </a:ext>
                </a:extLst>
              </a:tr>
            </a:tbl>
          </a:graphicData>
        </a:graphic>
      </p:graphicFrame>
      <p:sp>
        <p:nvSpPr>
          <p:cNvPr id="4" name="スライド番号プレースホルダー 3">
            <a:extLst>
              <a:ext uri="{FF2B5EF4-FFF2-40B4-BE49-F238E27FC236}">
                <a16:creationId xmlns:a16="http://schemas.microsoft.com/office/drawing/2014/main" id="{DD2EA5A8-B24A-43D0-A449-8F84B84AA7FB}"/>
              </a:ext>
            </a:extLst>
          </p:cNvPr>
          <p:cNvSpPr>
            <a:spLocks noGrp="1"/>
          </p:cNvSpPr>
          <p:nvPr>
            <p:ph type="sldNum" sz="quarter" idx="12"/>
          </p:nvPr>
        </p:nvSpPr>
        <p:spPr/>
        <p:txBody>
          <a:bodyPr/>
          <a:lstStyle/>
          <a:p>
            <a:fld id="{8B4C719E-7852-4BEC-83AA-157AE4C29AF4}" type="slidenum">
              <a:rPr kumimoji="1" lang="ja-JP" altLang="en-US" smtClean="0"/>
              <a:t>30</a:t>
            </a:fld>
            <a:endParaRPr kumimoji="1" lang="ja-JP" altLang="en-US"/>
          </a:p>
        </p:txBody>
      </p:sp>
    </p:spTree>
    <p:extLst>
      <p:ext uri="{BB962C8B-B14F-4D97-AF65-F5344CB8AC3E}">
        <p14:creationId xmlns:p14="http://schemas.microsoft.com/office/powerpoint/2010/main" val="40027968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9E947248-77E0-4C99-AC40-6670D89B3B8A}"/>
              </a:ext>
            </a:extLst>
          </p:cNvPr>
          <p:cNvSpPr>
            <a:spLocks noGrp="1"/>
          </p:cNvSpPr>
          <p:nvPr>
            <p:ph type="title"/>
          </p:nvPr>
        </p:nvSpPr>
        <p:spPr/>
        <p:txBody>
          <a:bodyPr/>
          <a:lstStyle/>
          <a:p>
            <a:r>
              <a:rPr lang="ja-JP" altLang="en-US" dirty="0">
                <a:latin typeface="+mj-ea"/>
              </a:rPr>
              <a:t>実験してみよう</a:t>
            </a:r>
          </a:p>
        </p:txBody>
      </p:sp>
      <p:sp>
        <p:nvSpPr>
          <p:cNvPr id="6" name="コンテンツ プレースホルダー 5">
            <a:extLst>
              <a:ext uri="{FF2B5EF4-FFF2-40B4-BE49-F238E27FC236}">
                <a16:creationId xmlns:a16="http://schemas.microsoft.com/office/drawing/2014/main" id="{6DD0538A-4B60-4C42-B7C5-DDF74998DED9}"/>
              </a:ext>
            </a:extLst>
          </p:cNvPr>
          <p:cNvSpPr>
            <a:spLocks noGrp="1"/>
          </p:cNvSpPr>
          <p:nvPr>
            <p:ph idx="1"/>
          </p:nvPr>
        </p:nvSpPr>
        <p:spPr>
          <a:xfrm>
            <a:off x="838200" y="1556438"/>
            <a:ext cx="4158343" cy="365125"/>
          </a:xfrm>
        </p:spPr>
        <p:txBody>
          <a:bodyPr>
            <a:normAutofit/>
          </a:bodyPr>
          <a:lstStyle/>
          <a:p>
            <a:pPr marL="0" indent="0">
              <a:buNone/>
            </a:pPr>
            <a:r>
              <a:rPr kumimoji="1" lang="ja-JP" altLang="en-US" sz="1800" b="1" u="sng" dirty="0">
                <a:latin typeface="+mn-ea"/>
                <a:cs typeface="Meiryo UI" panose="020B0604030504040204" pitchFamily="50" charset="-128"/>
              </a:rPr>
              <a:t>動きを確認して、なぜか考えよう。</a:t>
            </a:r>
          </a:p>
        </p:txBody>
      </p:sp>
      <p:sp>
        <p:nvSpPr>
          <p:cNvPr id="4" name="スライド番号プレースホルダー 3">
            <a:extLst>
              <a:ext uri="{FF2B5EF4-FFF2-40B4-BE49-F238E27FC236}">
                <a16:creationId xmlns:a16="http://schemas.microsoft.com/office/drawing/2014/main" id="{35590FD5-B327-495F-8475-00B71D6233E3}"/>
              </a:ext>
            </a:extLst>
          </p:cNvPr>
          <p:cNvSpPr>
            <a:spLocks noGrp="1"/>
          </p:cNvSpPr>
          <p:nvPr>
            <p:ph type="sldNum" sz="quarter" idx="12"/>
          </p:nvPr>
        </p:nvSpPr>
        <p:spPr/>
        <p:txBody>
          <a:bodyPr/>
          <a:lstStyle/>
          <a:p>
            <a:fld id="{8B4C719E-7852-4BEC-83AA-157AE4C29AF4}" type="slidenum">
              <a:rPr kumimoji="1" lang="ja-JP" altLang="en-US" smtClean="0"/>
              <a:t>31</a:t>
            </a:fld>
            <a:endParaRPr kumimoji="1" lang="ja-JP" altLang="en-US"/>
          </a:p>
        </p:txBody>
      </p:sp>
      <p:sp>
        <p:nvSpPr>
          <p:cNvPr id="7" name="正方形/長方形 6">
            <a:extLst>
              <a:ext uri="{FF2B5EF4-FFF2-40B4-BE49-F238E27FC236}">
                <a16:creationId xmlns:a16="http://schemas.microsoft.com/office/drawing/2014/main" id="{FA5F56AF-53F1-49B1-A2F4-D5F6CAB0C3A9}"/>
              </a:ext>
            </a:extLst>
          </p:cNvPr>
          <p:cNvSpPr/>
          <p:nvPr/>
        </p:nvSpPr>
        <p:spPr>
          <a:xfrm>
            <a:off x="1122631" y="2015628"/>
            <a:ext cx="5232902" cy="1170556"/>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5F5EF341-AA19-4D9F-BDCA-DB478603606B}"/>
              </a:ext>
            </a:extLst>
          </p:cNvPr>
          <p:cNvSpPr/>
          <p:nvPr/>
        </p:nvSpPr>
        <p:spPr>
          <a:xfrm>
            <a:off x="1122631" y="3558523"/>
            <a:ext cx="5232902" cy="1170556"/>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F25577D7-1A16-442F-9B9F-FC3B380BC2FC}"/>
              </a:ext>
            </a:extLst>
          </p:cNvPr>
          <p:cNvSpPr/>
          <p:nvPr/>
        </p:nvSpPr>
        <p:spPr>
          <a:xfrm>
            <a:off x="1122631" y="5082368"/>
            <a:ext cx="5232902" cy="1170556"/>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3A867D09-DF40-4534-876C-D441BEE71FB8}"/>
              </a:ext>
            </a:extLst>
          </p:cNvPr>
          <p:cNvSpPr txBox="1"/>
          <p:nvPr/>
        </p:nvSpPr>
        <p:spPr>
          <a:xfrm>
            <a:off x="6756852" y="2054118"/>
            <a:ext cx="4596948" cy="997498"/>
          </a:xfrm>
          <a:prstGeom prst="rect">
            <a:avLst/>
          </a:prstGeom>
          <a:noFill/>
        </p:spPr>
        <p:txBody>
          <a:bodyPr wrap="square" rtlCol="0">
            <a:noAutofit/>
          </a:bodyPr>
          <a:lstStyle/>
          <a:p>
            <a:r>
              <a:rPr lang="ja-JP" altLang="en-US" sz="1400" dirty="0">
                <a:latin typeface="+mn-ea"/>
                <a:cs typeface="Meiryo UI" panose="020B0604030504040204" pitchFamily="50" charset="-128"/>
              </a:rPr>
              <a:t>障害物の色を変えてみよう。</a:t>
            </a:r>
            <a:endParaRPr lang="en-US" altLang="ja-JP" sz="1400" dirty="0">
              <a:latin typeface="+mn-ea"/>
              <a:cs typeface="Meiryo UI" panose="020B0604030504040204" pitchFamily="50" charset="-128"/>
            </a:endParaRPr>
          </a:p>
          <a:p>
            <a:endParaRPr kumimoji="1" lang="en-US" altLang="ja-JP" sz="1400" dirty="0">
              <a:latin typeface="+mn-ea"/>
              <a:cs typeface="Meiryo UI" panose="020B0604030504040204" pitchFamily="50" charset="-128"/>
            </a:endParaRPr>
          </a:p>
          <a:p>
            <a:r>
              <a:rPr lang="ja-JP" altLang="en-US" sz="1400" dirty="0">
                <a:latin typeface="+mn-ea"/>
                <a:cs typeface="Meiryo UI" panose="020B0604030504040204" pitchFamily="50" charset="-128"/>
              </a:rPr>
              <a:t>光センサーが反応しやすいもの、しにくいものを</a:t>
            </a:r>
            <a:endParaRPr lang="en-US" altLang="ja-JP" sz="1400" dirty="0">
              <a:latin typeface="+mn-ea"/>
              <a:cs typeface="Meiryo UI" panose="020B0604030504040204" pitchFamily="50" charset="-128"/>
            </a:endParaRPr>
          </a:p>
          <a:p>
            <a:r>
              <a:rPr lang="ja-JP" altLang="en-US" sz="1400" dirty="0">
                <a:latin typeface="+mn-ea"/>
                <a:cs typeface="Meiryo UI" panose="020B0604030504040204" pitchFamily="50" charset="-128"/>
              </a:rPr>
              <a:t>探してみましょう。</a:t>
            </a:r>
            <a:endParaRPr kumimoji="1" lang="ja-JP" altLang="en-US" sz="1400" dirty="0">
              <a:latin typeface="+mn-ea"/>
              <a:cs typeface="Meiryo UI" panose="020B0604030504040204" pitchFamily="50" charset="-128"/>
            </a:endParaRPr>
          </a:p>
        </p:txBody>
      </p:sp>
      <p:sp>
        <p:nvSpPr>
          <p:cNvPr id="11" name="テキスト ボックス 10">
            <a:extLst>
              <a:ext uri="{FF2B5EF4-FFF2-40B4-BE49-F238E27FC236}">
                <a16:creationId xmlns:a16="http://schemas.microsoft.com/office/drawing/2014/main" id="{2C396B41-7E2B-4C0F-A02A-D9111AA37995}"/>
              </a:ext>
            </a:extLst>
          </p:cNvPr>
          <p:cNvSpPr txBox="1"/>
          <p:nvPr/>
        </p:nvSpPr>
        <p:spPr>
          <a:xfrm>
            <a:off x="6718576" y="5111714"/>
            <a:ext cx="4596948" cy="997498"/>
          </a:xfrm>
          <a:prstGeom prst="rect">
            <a:avLst/>
          </a:prstGeom>
          <a:noFill/>
        </p:spPr>
        <p:txBody>
          <a:bodyPr wrap="square" rtlCol="0">
            <a:noAutofit/>
          </a:bodyPr>
          <a:lstStyle/>
          <a:p>
            <a:r>
              <a:rPr lang="ja-JP" altLang="en-US" sz="1400" dirty="0">
                <a:latin typeface="+mn-ea"/>
                <a:cs typeface="Meiryo UI" panose="020B0604030504040204" pitchFamily="50" charset="-128"/>
              </a:rPr>
              <a:t>センサーカバーを付けないときの動きを観察しよう。</a:t>
            </a:r>
            <a:endParaRPr lang="en-US" altLang="ja-JP" sz="1400" dirty="0">
              <a:latin typeface="+mn-ea"/>
              <a:cs typeface="Meiryo UI" panose="020B0604030504040204" pitchFamily="50" charset="-128"/>
            </a:endParaRPr>
          </a:p>
        </p:txBody>
      </p:sp>
      <p:sp>
        <p:nvSpPr>
          <p:cNvPr id="12" name="テキスト ボックス 11">
            <a:extLst>
              <a:ext uri="{FF2B5EF4-FFF2-40B4-BE49-F238E27FC236}">
                <a16:creationId xmlns:a16="http://schemas.microsoft.com/office/drawing/2014/main" id="{0329A4B2-CC50-46FE-AD90-57B67ADED060}"/>
              </a:ext>
            </a:extLst>
          </p:cNvPr>
          <p:cNvSpPr txBox="1"/>
          <p:nvPr/>
        </p:nvSpPr>
        <p:spPr>
          <a:xfrm>
            <a:off x="6756852" y="3588799"/>
            <a:ext cx="4596948" cy="997498"/>
          </a:xfrm>
          <a:prstGeom prst="rect">
            <a:avLst/>
          </a:prstGeom>
          <a:noFill/>
        </p:spPr>
        <p:txBody>
          <a:bodyPr wrap="square" rtlCol="0">
            <a:noAutofit/>
          </a:bodyPr>
          <a:lstStyle/>
          <a:p>
            <a:r>
              <a:rPr lang="ja-JP" altLang="en-US" sz="1400" dirty="0">
                <a:latin typeface="+mn-ea"/>
                <a:cs typeface="Meiryo UI" panose="020B0604030504040204" pitchFamily="50" charset="-128"/>
              </a:rPr>
              <a:t>環境光（周囲の明るさ）を変えてみよう。</a:t>
            </a:r>
            <a:endParaRPr lang="en-US" altLang="ja-JP" sz="1400" dirty="0">
              <a:latin typeface="+mn-ea"/>
              <a:cs typeface="Meiryo UI" panose="020B0604030504040204" pitchFamily="50" charset="-128"/>
            </a:endParaRPr>
          </a:p>
          <a:p>
            <a:endParaRPr lang="en-US" altLang="ja-JP" sz="1400" dirty="0">
              <a:latin typeface="+mn-ea"/>
              <a:cs typeface="Meiryo UI" panose="020B0604030504040204" pitchFamily="50" charset="-128"/>
            </a:endParaRPr>
          </a:p>
          <a:p>
            <a:r>
              <a:rPr lang="ja-JP" altLang="en-US" sz="1400" dirty="0">
                <a:latin typeface="+mn-ea"/>
                <a:cs typeface="Meiryo UI" panose="020B0604030504040204" pitchFamily="50" charset="-128"/>
              </a:rPr>
              <a:t>明るい部屋、暗い部屋で、障害物に反応する距離を</a:t>
            </a:r>
            <a:endParaRPr lang="en-US" altLang="ja-JP" sz="1400" dirty="0">
              <a:latin typeface="+mn-ea"/>
              <a:cs typeface="Meiryo UI" panose="020B0604030504040204" pitchFamily="50" charset="-128"/>
            </a:endParaRPr>
          </a:p>
          <a:p>
            <a:r>
              <a:rPr lang="ja-JP" altLang="en-US" sz="1400" dirty="0">
                <a:latin typeface="+mn-ea"/>
                <a:cs typeface="Meiryo UI" panose="020B0604030504040204" pitchFamily="50" charset="-128"/>
              </a:rPr>
              <a:t>観察しよう。</a:t>
            </a:r>
            <a:endParaRPr lang="en-US" altLang="ja-JP" sz="1400" dirty="0">
              <a:latin typeface="+mn-ea"/>
              <a:cs typeface="Meiryo UI" panose="020B0604030504040204" pitchFamily="50" charset="-128"/>
            </a:endParaRPr>
          </a:p>
        </p:txBody>
      </p:sp>
      <p:sp>
        <p:nvSpPr>
          <p:cNvPr id="13" name="直方体 12">
            <a:extLst>
              <a:ext uri="{FF2B5EF4-FFF2-40B4-BE49-F238E27FC236}">
                <a16:creationId xmlns:a16="http://schemas.microsoft.com/office/drawing/2014/main" id="{4EABDF47-214C-46A1-8D6D-89F0EBAD302D}"/>
              </a:ext>
            </a:extLst>
          </p:cNvPr>
          <p:cNvSpPr/>
          <p:nvPr/>
        </p:nvSpPr>
        <p:spPr>
          <a:xfrm>
            <a:off x="2777727" y="2163191"/>
            <a:ext cx="477795" cy="571669"/>
          </a:xfrm>
          <a:prstGeom prst="cube">
            <a:avLst>
              <a:gd name="adj" fmla="val 13452"/>
            </a:avLst>
          </a:prstGeom>
          <a:solidFill>
            <a:schemeClr val="bg1">
              <a:lumMod val="65000"/>
            </a:schemeClr>
          </a:solidFill>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直方体 13">
            <a:extLst>
              <a:ext uri="{FF2B5EF4-FFF2-40B4-BE49-F238E27FC236}">
                <a16:creationId xmlns:a16="http://schemas.microsoft.com/office/drawing/2014/main" id="{D901B7F5-D456-4909-9D78-99E0F12D4BF5}"/>
              </a:ext>
            </a:extLst>
          </p:cNvPr>
          <p:cNvSpPr/>
          <p:nvPr/>
        </p:nvSpPr>
        <p:spPr>
          <a:xfrm>
            <a:off x="3596578" y="2163191"/>
            <a:ext cx="477795" cy="571669"/>
          </a:xfrm>
          <a:prstGeom prst="cube">
            <a:avLst>
              <a:gd name="adj" fmla="val 13452"/>
            </a:avLst>
          </a:prstGeom>
          <a:solidFill>
            <a:schemeClr val="bg1">
              <a:lumMod val="95000"/>
            </a:schemeClr>
          </a:solidFill>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直方体 14">
            <a:extLst>
              <a:ext uri="{FF2B5EF4-FFF2-40B4-BE49-F238E27FC236}">
                <a16:creationId xmlns:a16="http://schemas.microsoft.com/office/drawing/2014/main" id="{A408B624-30C1-4099-ACF5-DC517856DFCD}"/>
              </a:ext>
            </a:extLst>
          </p:cNvPr>
          <p:cNvSpPr/>
          <p:nvPr/>
        </p:nvSpPr>
        <p:spPr>
          <a:xfrm>
            <a:off x="4415429" y="2163191"/>
            <a:ext cx="477795" cy="571669"/>
          </a:xfrm>
          <a:prstGeom prst="cube">
            <a:avLst>
              <a:gd name="adj" fmla="val 13452"/>
            </a:avLst>
          </a:prstGeom>
          <a:solidFill>
            <a:srgbClr val="FF6464"/>
          </a:solidFill>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直方体 15">
            <a:extLst>
              <a:ext uri="{FF2B5EF4-FFF2-40B4-BE49-F238E27FC236}">
                <a16:creationId xmlns:a16="http://schemas.microsoft.com/office/drawing/2014/main" id="{F3B066FD-5A0C-4712-AD06-0B1D337B511C}"/>
              </a:ext>
            </a:extLst>
          </p:cNvPr>
          <p:cNvSpPr/>
          <p:nvPr/>
        </p:nvSpPr>
        <p:spPr>
          <a:xfrm>
            <a:off x="5223354" y="2163191"/>
            <a:ext cx="477795" cy="571669"/>
          </a:xfrm>
          <a:prstGeom prst="cube">
            <a:avLst>
              <a:gd name="adj" fmla="val 13452"/>
            </a:avLst>
          </a:prstGeom>
          <a:solidFill>
            <a:schemeClr val="accent1"/>
          </a:solidFill>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テキスト ボックス 16">
            <a:extLst>
              <a:ext uri="{FF2B5EF4-FFF2-40B4-BE49-F238E27FC236}">
                <a16:creationId xmlns:a16="http://schemas.microsoft.com/office/drawing/2014/main" id="{EF7746C8-F972-412B-8DD5-DABDE0F3ACB7}"/>
              </a:ext>
            </a:extLst>
          </p:cNvPr>
          <p:cNvSpPr txBox="1"/>
          <p:nvPr/>
        </p:nvSpPr>
        <p:spPr>
          <a:xfrm>
            <a:off x="2761209" y="2882423"/>
            <a:ext cx="3018775" cy="307777"/>
          </a:xfrm>
          <a:prstGeom prst="rect">
            <a:avLst/>
          </a:prstGeom>
          <a:noFill/>
        </p:spPr>
        <p:txBody>
          <a:bodyPr wrap="none" rtlCol="0">
            <a:spAutoFit/>
          </a:bodyPr>
          <a:lstStyle/>
          <a:p>
            <a:r>
              <a:rPr lang="ja-JP" altLang="en-US" sz="1400" spc="300" dirty="0">
                <a:latin typeface="+mn-ea"/>
                <a:cs typeface="Meiryo UI" panose="020B0604030504040204" pitchFamily="50" charset="-128"/>
              </a:rPr>
              <a:t>黒　　　白　　　赤　　　青</a:t>
            </a:r>
            <a:endParaRPr kumimoji="1" lang="ja-JP" altLang="en-US" sz="1400" spc="300" dirty="0">
              <a:latin typeface="+mn-ea"/>
              <a:cs typeface="Meiryo UI" panose="020B0604030504040204" pitchFamily="50" charset="-128"/>
            </a:endParaRPr>
          </a:p>
        </p:txBody>
      </p:sp>
      <p:pic>
        <p:nvPicPr>
          <p:cNvPr id="18" name="図 17" descr="ゲーム機のリモコン&#10;&#10;中程度の精度で自動的に生成された説明">
            <a:extLst>
              <a:ext uri="{FF2B5EF4-FFF2-40B4-BE49-F238E27FC236}">
                <a16:creationId xmlns:a16="http://schemas.microsoft.com/office/drawing/2014/main" id="{4F43BDF1-0BD3-41FE-9A87-3F12A0EE4D3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rot="15190932">
            <a:off x="1376112" y="2415203"/>
            <a:ext cx="658784" cy="721995"/>
          </a:xfrm>
          <a:prstGeom prst="rect">
            <a:avLst/>
          </a:prstGeom>
        </p:spPr>
      </p:pic>
      <p:grpSp>
        <p:nvGrpSpPr>
          <p:cNvPr id="19" name="グループ化 18">
            <a:extLst>
              <a:ext uri="{FF2B5EF4-FFF2-40B4-BE49-F238E27FC236}">
                <a16:creationId xmlns:a16="http://schemas.microsoft.com/office/drawing/2014/main" id="{742D76FD-0BC3-4D10-8771-356AC2536468}"/>
              </a:ext>
            </a:extLst>
          </p:cNvPr>
          <p:cNvGrpSpPr/>
          <p:nvPr/>
        </p:nvGrpSpPr>
        <p:grpSpPr>
          <a:xfrm>
            <a:off x="1794752" y="2043793"/>
            <a:ext cx="589116" cy="417302"/>
            <a:chOff x="2977609" y="4372806"/>
            <a:chExt cx="781702" cy="671637"/>
          </a:xfrm>
        </p:grpSpPr>
        <p:sp>
          <p:nvSpPr>
            <p:cNvPr id="20" name="テキスト ボックス 19">
              <a:extLst>
                <a:ext uri="{FF2B5EF4-FFF2-40B4-BE49-F238E27FC236}">
                  <a16:creationId xmlns:a16="http://schemas.microsoft.com/office/drawing/2014/main" id="{11A535CE-55D8-4D0F-8C28-8156E9284031}"/>
                </a:ext>
              </a:extLst>
            </p:cNvPr>
            <p:cNvSpPr txBox="1"/>
            <p:nvPr/>
          </p:nvSpPr>
          <p:spPr>
            <a:xfrm rot="20603401">
              <a:off x="2977609" y="4410106"/>
              <a:ext cx="585326" cy="634337"/>
            </a:xfrm>
            <a:prstGeom prst="rect">
              <a:avLst/>
            </a:prstGeom>
          </p:spPr>
          <p:txBody>
            <a:bodyPr wrap="none" rtlCol="0">
              <a:noAutofit/>
            </a:bodyPr>
            <a:lstStyle/>
            <a:p>
              <a:pPr marL="0" indent="0">
                <a:buFont typeface="Arial" panose="020B0604020202020204" pitchFamily="34" charset="0"/>
                <a:buNone/>
              </a:pPr>
              <a:r>
                <a:rPr kumimoji="1" lang="ja-JP" altLang="en-US"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21" name="テキスト ボックス 20">
              <a:extLst>
                <a:ext uri="{FF2B5EF4-FFF2-40B4-BE49-F238E27FC236}">
                  <a16:creationId xmlns:a16="http://schemas.microsoft.com/office/drawing/2014/main" id="{4D5458B7-1F07-4E73-A604-E8A0DEB8DBA5}"/>
                </a:ext>
              </a:extLst>
            </p:cNvPr>
            <p:cNvSpPr txBox="1"/>
            <p:nvPr/>
          </p:nvSpPr>
          <p:spPr>
            <a:xfrm>
              <a:off x="3173985" y="4372806"/>
              <a:ext cx="585326" cy="634337"/>
            </a:xfrm>
            <a:prstGeom prst="rect">
              <a:avLst/>
            </a:prstGeom>
          </p:spPr>
          <p:txBody>
            <a:bodyPr wrap="none" rtlCol="0">
              <a:noAutofit/>
            </a:bodyPr>
            <a:lstStyle/>
            <a:p>
              <a:pPr marL="0" indent="0">
                <a:buFont typeface="Arial" panose="020B0604020202020204" pitchFamily="34" charset="0"/>
                <a:buNone/>
              </a:pPr>
              <a:r>
                <a:rPr kumimoji="1" lang="ja-JP" altLang="en-US"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p:txBody>
        </p:sp>
      </p:grpSp>
      <p:pic>
        <p:nvPicPr>
          <p:cNvPr id="22" name="図 21" descr="ゲームの画面&#10;&#10;低い精度で自動的に生成された説明">
            <a:extLst>
              <a:ext uri="{FF2B5EF4-FFF2-40B4-BE49-F238E27FC236}">
                <a16:creationId xmlns:a16="http://schemas.microsoft.com/office/drawing/2014/main" id="{96743B83-CE73-4628-9EA7-01875C734AE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904931" y="5217724"/>
            <a:ext cx="1166323" cy="945714"/>
          </a:xfrm>
          <a:prstGeom prst="rect">
            <a:avLst/>
          </a:prstGeom>
          <a:effectLst>
            <a:outerShdw blurRad="76200" dir="13500000" sy="23000" kx="1200000" algn="br" rotWithShape="0">
              <a:prstClr val="black">
                <a:alpha val="20000"/>
              </a:prstClr>
            </a:outerShdw>
          </a:effectLst>
        </p:spPr>
      </p:pic>
      <p:pic>
        <p:nvPicPr>
          <p:cNvPr id="23" name="図 22" descr="ゲームの画面&#10;&#10;低い精度で自動的に生成された説明">
            <a:extLst>
              <a:ext uri="{FF2B5EF4-FFF2-40B4-BE49-F238E27FC236}">
                <a16:creationId xmlns:a16="http://schemas.microsoft.com/office/drawing/2014/main" id="{B9F9B440-C43C-4F17-86A9-EC2850807EE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260851" y="5232561"/>
            <a:ext cx="1166323" cy="945714"/>
          </a:xfrm>
          <a:prstGeom prst="rect">
            <a:avLst/>
          </a:prstGeom>
          <a:effectLst>
            <a:outerShdw blurRad="76200" dir="13500000" sy="23000" kx="1200000" algn="br" rotWithShape="0">
              <a:prstClr val="black">
                <a:alpha val="20000"/>
              </a:prstClr>
            </a:outerShdw>
          </a:effectLst>
        </p:spPr>
      </p:pic>
      <p:sp>
        <p:nvSpPr>
          <p:cNvPr id="24" name="円柱 23">
            <a:extLst>
              <a:ext uri="{FF2B5EF4-FFF2-40B4-BE49-F238E27FC236}">
                <a16:creationId xmlns:a16="http://schemas.microsoft.com/office/drawing/2014/main" id="{9A1A42A1-FBAF-4D20-A51C-488516E634CB}"/>
              </a:ext>
            </a:extLst>
          </p:cNvPr>
          <p:cNvSpPr/>
          <p:nvPr/>
        </p:nvSpPr>
        <p:spPr>
          <a:xfrm>
            <a:off x="2875692" y="5168032"/>
            <a:ext cx="171939" cy="537386"/>
          </a:xfrm>
          <a:prstGeom prst="can">
            <a:avLst>
              <a:gd name="adj" fmla="val 54546"/>
            </a:avLst>
          </a:prstGeom>
          <a:solidFill>
            <a:schemeClr val="tx1">
              <a:lumMod val="85000"/>
              <a:lumOff val="1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矢印: 右 24">
            <a:extLst>
              <a:ext uri="{FF2B5EF4-FFF2-40B4-BE49-F238E27FC236}">
                <a16:creationId xmlns:a16="http://schemas.microsoft.com/office/drawing/2014/main" id="{678F3F35-5F7C-46AB-89F6-B77DADA652FA}"/>
              </a:ext>
            </a:extLst>
          </p:cNvPr>
          <p:cNvSpPr/>
          <p:nvPr/>
        </p:nvSpPr>
        <p:spPr>
          <a:xfrm>
            <a:off x="3554589" y="5554949"/>
            <a:ext cx="207108" cy="2636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a:extLst>
              <a:ext uri="{FF2B5EF4-FFF2-40B4-BE49-F238E27FC236}">
                <a16:creationId xmlns:a16="http://schemas.microsoft.com/office/drawing/2014/main" id="{8D2E42A0-DD79-4369-8BE8-DD779394A525}"/>
              </a:ext>
            </a:extLst>
          </p:cNvPr>
          <p:cNvSpPr/>
          <p:nvPr/>
        </p:nvSpPr>
        <p:spPr>
          <a:xfrm>
            <a:off x="1264644" y="3562539"/>
            <a:ext cx="2289946" cy="1166540"/>
          </a:xfrm>
          <a:prstGeom prst="ellipse">
            <a:avLst/>
          </a:prstGeom>
          <a:solidFill>
            <a:schemeClr val="bg1">
              <a:lumMod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26">
            <a:extLst>
              <a:ext uri="{FF2B5EF4-FFF2-40B4-BE49-F238E27FC236}">
                <a16:creationId xmlns:a16="http://schemas.microsoft.com/office/drawing/2014/main" id="{9EFDAB60-610B-4D09-B1C6-609228A93049}"/>
              </a:ext>
            </a:extLst>
          </p:cNvPr>
          <p:cNvSpPr/>
          <p:nvPr/>
        </p:nvSpPr>
        <p:spPr>
          <a:xfrm>
            <a:off x="3830683" y="3548755"/>
            <a:ext cx="2289946" cy="1166540"/>
          </a:xfrm>
          <a:prstGeom prst="ellipse">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コネクタ 27">
            <a:extLst>
              <a:ext uri="{FF2B5EF4-FFF2-40B4-BE49-F238E27FC236}">
                <a16:creationId xmlns:a16="http://schemas.microsoft.com/office/drawing/2014/main" id="{649E6ABD-037F-4F1D-BB2C-942F5A0FA241}"/>
              </a:ext>
            </a:extLst>
          </p:cNvPr>
          <p:cNvCxnSpPr/>
          <p:nvPr/>
        </p:nvCxnSpPr>
        <p:spPr>
          <a:xfrm>
            <a:off x="1601692" y="4203368"/>
            <a:ext cx="1615850" cy="0"/>
          </a:xfrm>
          <a:prstGeom prst="line">
            <a:avLst/>
          </a:prstGeom>
        </p:spPr>
        <p:style>
          <a:lnRef idx="1">
            <a:schemeClr val="dk1"/>
          </a:lnRef>
          <a:fillRef idx="0">
            <a:schemeClr val="dk1"/>
          </a:fillRef>
          <a:effectRef idx="0">
            <a:schemeClr val="dk1"/>
          </a:effectRef>
          <a:fontRef idx="minor">
            <a:schemeClr val="tx1"/>
          </a:fontRef>
        </p:style>
      </p:cxnSp>
      <p:cxnSp>
        <p:nvCxnSpPr>
          <p:cNvPr id="29" name="直線コネクタ 28">
            <a:extLst>
              <a:ext uri="{FF2B5EF4-FFF2-40B4-BE49-F238E27FC236}">
                <a16:creationId xmlns:a16="http://schemas.microsoft.com/office/drawing/2014/main" id="{CD713260-5E24-4F5F-A10C-D13C63C37A3A}"/>
              </a:ext>
            </a:extLst>
          </p:cNvPr>
          <p:cNvCxnSpPr/>
          <p:nvPr/>
        </p:nvCxnSpPr>
        <p:spPr>
          <a:xfrm>
            <a:off x="4085299" y="4203368"/>
            <a:ext cx="1615850" cy="0"/>
          </a:xfrm>
          <a:prstGeom prst="line">
            <a:avLst/>
          </a:prstGeom>
        </p:spPr>
        <p:style>
          <a:lnRef idx="1">
            <a:schemeClr val="dk1"/>
          </a:lnRef>
          <a:fillRef idx="0">
            <a:schemeClr val="dk1"/>
          </a:fillRef>
          <a:effectRef idx="0">
            <a:schemeClr val="dk1"/>
          </a:effectRef>
          <a:fontRef idx="minor">
            <a:schemeClr val="tx1"/>
          </a:fontRef>
        </p:style>
      </p:cxnSp>
      <p:pic>
        <p:nvPicPr>
          <p:cNvPr id="30" name="図 29" descr="ビデオゲームのリモコン&#10;&#10;中程度の精度で自動的に生成された説明">
            <a:extLst>
              <a:ext uri="{FF2B5EF4-FFF2-40B4-BE49-F238E27FC236}">
                <a16:creationId xmlns:a16="http://schemas.microsoft.com/office/drawing/2014/main" id="{EA4DE1C7-3A45-445F-98CA-D7AA173F2C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146365" y="3952021"/>
            <a:ext cx="614844" cy="610918"/>
          </a:xfrm>
          <a:prstGeom prst="rect">
            <a:avLst/>
          </a:prstGeom>
          <a:effectLst>
            <a:outerShdw blurRad="76200" dir="18900000" sy="23000" kx="-1200000" algn="bl" rotWithShape="0">
              <a:prstClr val="black">
                <a:alpha val="20000"/>
              </a:prstClr>
            </a:outerShdw>
          </a:effectLst>
        </p:spPr>
      </p:pic>
      <p:pic>
        <p:nvPicPr>
          <p:cNvPr id="31" name="図 30" descr="ビデオゲームのリモコン&#10;&#10;中程度の精度で自動的に生成された説明">
            <a:extLst>
              <a:ext uri="{FF2B5EF4-FFF2-40B4-BE49-F238E27FC236}">
                <a16:creationId xmlns:a16="http://schemas.microsoft.com/office/drawing/2014/main" id="{65AFED22-1573-4D21-9AFC-BD47DA8DCB5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727674" y="3952021"/>
            <a:ext cx="614844" cy="610918"/>
          </a:xfrm>
          <a:prstGeom prst="rect">
            <a:avLst/>
          </a:prstGeom>
          <a:effectLst>
            <a:outerShdw blurRad="76200" dir="18900000" sy="23000" kx="-1200000" algn="bl" rotWithShape="0">
              <a:prstClr val="black">
                <a:alpha val="20000"/>
              </a:prstClr>
            </a:outerShdw>
          </a:effectLst>
        </p:spPr>
      </p:pic>
    </p:spTree>
    <p:extLst>
      <p:ext uri="{BB962C8B-B14F-4D97-AF65-F5344CB8AC3E}">
        <p14:creationId xmlns:p14="http://schemas.microsoft.com/office/powerpoint/2010/main" val="12841486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9E947248-77E0-4C99-AC40-6670D89B3B8A}"/>
              </a:ext>
            </a:extLst>
          </p:cNvPr>
          <p:cNvSpPr>
            <a:spLocks noGrp="1"/>
          </p:cNvSpPr>
          <p:nvPr>
            <p:ph type="title"/>
          </p:nvPr>
        </p:nvSpPr>
        <p:spPr/>
        <p:txBody>
          <a:bodyPr/>
          <a:lstStyle/>
          <a:p>
            <a:r>
              <a:rPr kumimoji="1" lang="ja-JP" altLang="en-US" sz="4400" b="0" i="0" u="none" strike="noStrike" kern="1200" cap="none" spc="0" normalizeH="0" baseline="0" noProof="0" dirty="0">
                <a:ln>
                  <a:noFill/>
                </a:ln>
                <a:solidFill>
                  <a:schemeClr val="tx1"/>
                </a:solidFill>
                <a:effectLst/>
                <a:uLnTx/>
                <a:uFillTx/>
                <a:latin typeface="+mj-ea"/>
                <a:cs typeface="Meiryo UI" panose="020B0604030504040204" pitchFamily="50" charset="-128"/>
              </a:rPr>
              <a:t>解説　アボイド</a:t>
            </a:r>
            <a:r>
              <a:rPr kumimoji="1" lang="en-US" altLang="ja-JP" sz="4400" b="0" i="0" u="none" strike="noStrike" kern="1200" cap="none" spc="0" normalizeH="0" baseline="0" noProof="0" dirty="0">
                <a:ln>
                  <a:noFill/>
                </a:ln>
                <a:solidFill>
                  <a:schemeClr val="tx1"/>
                </a:solidFill>
                <a:effectLst/>
                <a:uLnTx/>
                <a:uFillTx/>
                <a:latin typeface="+mj-ea"/>
                <a:cs typeface="Meiryo UI" panose="020B0604030504040204" pitchFamily="50" charset="-128"/>
              </a:rPr>
              <a:t>(</a:t>
            </a:r>
            <a:r>
              <a:rPr kumimoji="1" lang="ja-JP" altLang="en-US" sz="4400" b="0" i="0" u="none" strike="noStrike" kern="1200" cap="none" spc="0" normalizeH="0" baseline="0" noProof="0" dirty="0">
                <a:ln>
                  <a:noFill/>
                </a:ln>
                <a:solidFill>
                  <a:schemeClr val="tx1"/>
                </a:solidFill>
                <a:effectLst/>
                <a:uLnTx/>
                <a:uFillTx/>
                <a:latin typeface="+mj-ea"/>
                <a:cs typeface="Meiryo UI" panose="020B0604030504040204" pitchFamily="50" charset="-128"/>
              </a:rPr>
              <a:t>障害物回避</a:t>
            </a:r>
            <a:r>
              <a:rPr kumimoji="1" lang="en-US" altLang="ja-JP" sz="4400" b="0" i="0" u="none" strike="noStrike" kern="1200" cap="none" spc="0" normalizeH="0" baseline="0" noProof="0" dirty="0">
                <a:ln>
                  <a:noFill/>
                </a:ln>
                <a:solidFill>
                  <a:schemeClr val="tx1"/>
                </a:solidFill>
                <a:effectLst/>
                <a:uLnTx/>
                <a:uFillTx/>
                <a:latin typeface="+mj-ea"/>
                <a:cs typeface="Meiryo UI" panose="020B0604030504040204" pitchFamily="50" charset="-128"/>
              </a:rPr>
              <a:t>)</a:t>
            </a:r>
            <a:r>
              <a:rPr kumimoji="1" lang="ja-JP" altLang="en-US" sz="4400" b="0" i="0" u="none" strike="noStrike" kern="1200" cap="none" spc="0" normalizeH="0" baseline="0" noProof="0" dirty="0">
                <a:ln>
                  <a:noFill/>
                </a:ln>
                <a:solidFill>
                  <a:schemeClr val="tx1"/>
                </a:solidFill>
                <a:effectLst/>
                <a:uLnTx/>
                <a:uFillTx/>
                <a:latin typeface="+mj-ea"/>
                <a:cs typeface="Meiryo UI" panose="020B0604030504040204" pitchFamily="50" charset="-128"/>
              </a:rPr>
              <a:t>動作</a:t>
            </a:r>
            <a:endParaRPr lang="ja-JP" altLang="en-US" dirty="0">
              <a:latin typeface="+mj-ea"/>
            </a:endParaRPr>
          </a:p>
        </p:txBody>
      </p:sp>
      <p:sp>
        <p:nvSpPr>
          <p:cNvPr id="6" name="コンテンツ プレースホルダー 5">
            <a:extLst>
              <a:ext uri="{FF2B5EF4-FFF2-40B4-BE49-F238E27FC236}">
                <a16:creationId xmlns:a16="http://schemas.microsoft.com/office/drawing/2014/main" id="{6DD0538A-4B60-4C42-B7C5-DDF74998DED9}"/>
              </a:ext>
            </a:extLst>
          </p:cNvPr>
          <p:cNvSpPr>
            <a:spLocks noGrp="1"/>
          </p:cNvSpPr>
          <p:nvPr>
            <p:ph idx="1"/>
          </p:nvPr>
        </p:nvSpPr>
        <p:spPr>
          <a:xfrm>
            <a:off x="4853166" y="1424982"/>
            <a:ext cx="4158343" cy="365125"/>
          </a:xfrm>
        </p:spPr>
        <p:txBody>
          <a:bodyPr>
            <a:normAutofit/>
          </a:bodyPr>
          <a:lstStyle/>
          <a:p>
            <a:pPr marL="0" indent="0">
              <a:buFont typeface="Arial" panose="020B0604020202020204" pitchFamily="34" charset="0"/>
              <a:buNone/>
            </a:pPr>
            <a:r>
              <a:rPr lang="ja-JP" altLang="en-US" sz="1800" b="1" dirty="0">
                <a:latin typeface="+mn-ea"/>
                <a:cs typeface="Meiryo UI" panose="020B0604030504040204" pitchFamily="50" charset="-128"/>
              </a:rPr>
              <a:t>フローチャート</a:t>
            </a:r>
            <a:endParaRPr lang="en-US" altLang="ja-JP" sz="1800" b="1" dirty="0">
              <a:latin typeface="+mn-ea"/>
              <a:cs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35590FD5-B327-495F-8475-00B71D6233E3}"/>
              </a:ext>
            </a:extLst>
          </p:cNvPr>
          <p:cNvSpPr>
            <a:spLocks noGrp="1"/>
          </p:cNvSpPr>
          <p:nvPr>
            <p:ph type="sldNum" sz="quarter" idx="12"/>
          </p:nvPr>
        </p:nvSpPr>
        <p:spPr/>
        <p:txBody>
          <a:bodyPr/>
          <a:lstStyle/>
          <a:p>
            <a:fld id="{8B4C719E-7852-4BEC-83AA-157AE4C29AF4}" type="slidenum">
              <a:rPr kumimoji="1" lang="ja-JP" altLang="en-US" smtClean="0"/>
              <a:t>32</a:t>
            </a:fld>
            <a:endParaRPr kumimoji="1" lang="ja-JP" altLang="en-US"/>
          </a:p>
        </p:txBody>
      </p:sp>
      <p:grpSp>
        <p:nvGrpSpPr>
          <p:cNvPr id="32" name="グループ化 31">
            <a:extLst>
              <a:ext uri="{FF2B5EF4-FFF2-40B4-BE49-F238E27FC236}">
                <a16:creationId xmlns:a16="http://schemas.microsoft.com/office/drawing/2014/main" id="{5A91D0E0-9BE8-484E-9491-915D06A03166}"/>
              </a:ext>
            </a:extLst>
          </p:cNvPr>
          <p:cNvGrpSpPr/>
          <p:nvPr/>
        </p:nvGrpSpPr>
        <p:grpSpPr>
          <a:xfrm>
            <a:off x="1166496" y="1570535"/>
            <a:ext cx="3300636" cy="4922339"/>
            <a:chOff x="1513102" y="1682428"/>
            <a:chExt cx="3300636" cy="4922339"/>
          </a:xfrm>
        </p:grpSpPr>
        <p:sp>
          <p:nvSpPr>
            <p:cNvPr id="33" name="フローチャート: 処理 32">
              <a:extLst>
                <a:ext uri="{FF2B5EF4-FFF2-40B4-BE49-F238E27FC236}">
                  <a16:creationId xmlns:a16="http://schemas.microsoft.com/office/drawing/2014/main" id="{8FB63BCF-AEB7-4174-8440-92495C122B56}"/>
                </a:ext>
              </a:extLst>
            </p:cNvPr>
            <p:cNvSpPr/>
            <p:nvPr/>
          </p:nvSpPr>
          <p:spPr>
            <a:xfrm>
              <a:off x="1686780" y="3334263"/>
              <a:ext cx="1151012" cy="373475"/>
            </a:xfrm>
            <a:prstGeom prst="flowChartProcess">
              <a:avLst/>
            </a:pr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停止</a:t>
              </a:r>
            </a:p>
          </p:txBody>
        </p:sp>
        <p:sp>
          <p:nvSpPr>
            <p:cNvPr id="34" name="フローチャート: 判断 33">
              <a:extLst>
                <a:ext uri="{FF2B5EF4-FFF2-40B4-BE49-F238E27FC236}">
                  <a16:creationId xmlns:a16="http://schemas.microsoft.com/office/drawing/2014/main" id="{4AC46D47-2222-409D-BD8D-75E4C6EB1303}"/>
                </a:ext>
              </a:extLst>
            </p:cNvPr>
            <p:cNvSpPr/>
            <p:nvPr/>
          </p:nvSpPr>
          <p:spPr>
            <a:xfrm>
              <a:off x="1513102" y="2388985"/>
              <a:ext cx="1498369" cy="770567"/>
            </a:xfrm>
            <a:prstGeom prst="flowChartDecision">
              <a:avLst/>
            </a:pr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eiryo UI" panose="020B0604030504040204" pitchFamily="50" charset="-128"/>
                  <a:ea typeface="Meiryo UI" panose="020B0604030504040204" pitchFamily="50" charset="-128"/>
                </a:rPr>
                <a:t>障害物あるか？</a:t>
              </a:r>
            </a:p>
          </p:txBody>
        </p:sp>
        <p:sp>
          <p:nvSpPr>
            <p:cNvPr id="35" name="フローチャート: 処理 34">
              <a:extLst>
                <a:ext uri="{FF2B5EF4-FFF2-40B4-BE49-F238E27FC236}">
                  <a16:creationId xmlns:a16="http://schemas.microsoft.com/office/drawing/2014/main" id="{A1AD872F-5AC0-418C-BFD8-F43967C4B690}"/>
                </a:ext>
              </a:extLst>
            </p:cNvPr>
            <p:cNvSpPr/>
            <p:nvPr/>
          </p:nvSpPr>
          <p:spPr>
            <a:xfrm>
              <a:off x="1686780" y="3868803"/>
              <a:ext cx="1151013" cy="581894"/>
            </a:xfrm>
            <a:prstGeom prst="flowChartProcess">
              <a:avLst/>
            </a:pr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Meiryo UI" panose="020B0604030504040204" pitchFamily="50" charset="-128"/>
                  <a:ea typeface="Meiryo UI" panose="020B0604030504040204" pitchFamily="50" charset="-128"/>
                </a:rPr>
                <a:t>LED5</a:t>
              </a:r>
              <a:r>
                <a:rPr kumimoji="1" lang="ja-JP" altLang="en-US" sz="1200" dirty="0">
                  <a:solidFill>
                    <a:schemeClr val="tx1"/>
                  </a:solidFill>
                  <a:latin typeface="Meiryo UI" panose="020B0604030504040204" pitchFamily="50" charset="-128"/>
                  <a:ea typeface="Meiryo UI" panose="020B0604030504040204" pitchFamily="50" charset="-128"/>
                </a:rPr>
                <a:t>点灯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en-US" altLang="ja-JP" sz="1200" dirty="0">
                  <a:solidFill>
                    <a:schemeClr val="tx1"/>
                  </a:solidFill>
                  <a:latin typeface="Meiryo UI" panose="020B0604030504040204" pitchFamily="50" charset="-128"/>
                  <a:ea typeface="Meiryo UI" panose="020B0604030504040204" pitchFamily="50" charset="-128"/>
                </a:rPr>
                <a:t>LED6</a:t>
              </a:r>
              <a:r>
                <a:rPr kumimoji="1" lang="ja-JP" altLang="en-US" sz="1200" dirty="0">
                  <a:solidFill>
                    <a:schemeClr val="tx1"/>
                  </a:solidFill>
                  <a:latin typeface="Meiryo UI" panose="020B0604030504040204" pitchFamily="50" charset="-128"/>
                  <a:ea typeface="Meiryo UI" panose="020B0604030504040204" pitchFamily="50" charset="-128"/>
                </a:rPr>
                <a:t>消灯</a:t>
              </a:r>
            </a:p>
          </p:txBody>
        </p:sp>
        <p:sp>
          <p:nvSpPr>
            <p:cNvPr id="36" name="フローチャート: 処理 35">
              <a:extLst>
                <a:ext uri="{FF2B5EF4-FFF2-40B4-BE49-F238E27FC236}">
                  <a16:creationId xmlns:a16="http://schemas.microsoft.com/office/drawing/2014/main" id="{890EBDAE-580E-4432-A201-F324EF1FCCFF}"/>
                </a:ext>
              </a:extLst>
            </p:cNvPr>
            <p:cNvSpPr/>
            <p:nvPr/>
          </p:nvSpPr>
          <p:spPr>
            <a:xfrm>
              <a:off x="1686780" y="4581781"/>
              <a:ext cx="1151012" cy="373475"/>
            </a:xfrm>
            <a:prstGeom prst="flowChartProcess">
              <a:avLst/>
            </a:pr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Meiryo UI" panose="020B0604030504040204" pitchFamily="50" charset="-128"/>
                  <a:ea typeface="Meiryo UI" panose="020B0604030504040204" pitchFamily="50" charset="-128"/>
                </a:rPr>
                <a:t>後退</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7" name="フローチャート: 処理 36">
              <a:extLst>
                <a:ext uri="{FF2B5EF4-FFF2-40B4-BE49-F238E27FC236}">
                  <a16:creationId xmlns:a16="http://schemas.microsoft.com/office/drawing/2014/main" id="{AF6D8D4E-F439-46BB-AB47-326A5D0D0A9B}"/>
                </a:ext>
              </a:extLst>
            </p:cNvPr>
            <p:cNvSpPr/>
            <p:nvPr/>
          </p:nvSpPr>
          <p:spPr>
            <a:xfrm>
              <a:off x="3128196" y="4060862"/>
              <a:ext cx="1178048" cy="373475"/>
            </a:xfrm>
            <a:prstGeom prst="flowChartProcess">
              <a:avLst/>
            </a:pr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前進</a:t>
              </a:r>
            </a:p>
          </p:txBody>
        </p:sp>
        <p:sp>
          <p:nvSpPr>
            <p:cNvPr id="38" name="フローチャート: 処理 37">
              <a:extLst>
                <a:ext uri="{FF2B5EF4-FFF2-40B4-BE49-F238E27FC236}">
                  <a16:creationId xmlns:a16="http://schemas.microsoft.com/office/drawing/2014/main" id="{B999EA56-E137-4A49-8AE7-DE28677EB5D5}"/>
                </a:ext>
              </a:extLst>
            </p:cNvPr>
            <p:cNvSpPr/>
            <p:nvPr/>
          </p:nvSpPr>
          <p:spPr>
            <a:xfrm>
              <a:off x="3137303" y="3321358"/>
              <a:ext cx="1151012" cy="581894"/>
            </a:xfrm>
            <a:prstGeom prst="flowChartProcess">
              <a:avLst/>
            </a:pr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Meiryo UI" panose="020B0604030504040204" pitchFamily="50" charset="-128"/>
                  <a:ea typeface="Meiryo UI" panose="020B0604030504040204" pitchFamily="50" charset="-128"/>
                </a:rPr>
                <a:t>LED5</a:t>
              </a:r>
              <a:r>
                <a:rPr kumimoji="1" lang="ja-JP" altLang="en-US" sz="1200" dirty="0">
                  <a:solidFill>
                    <a:schemeClr val="tx1"/>
                  </a:solidFill>
                  <a:latin typeface="Meiryo UI" panose="020B0604030504040204" pitchFamily="50" charset="-128"/>
                  <a:ea typeface="Meiryo UI" panose="020B0604030504040204" pitchFamily="50" charset="-128"/>
                </a:rPr>
                <a:t>消灯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en-US" altLang="ja-JP" sz="1200" dirty="0">
                  <a:solidFill>
                    <a:schemeClr val="tx1"/>
                  </a:solidFill>
                  <a:latin typeface="Meiryo UI" panose="020B0604030504040204" pitchFamily="50" charset="-128"/>
                  <a:ea typeface="Meiryo UI" panose="020B0604030504040204" pitchFamily="50" charset="-128"/>
                </a:rPr>
                <a:t>LED6</a:t>
              </a:r>
              <a:r>
                <a:rPr kumimoji="1" lang="ja-JP" altLang="en-US" sz="1200" dirty="0">
                  <a:solidFill>
                    <a:schemeClr val="tx1"/>
                  </a:solidFill>
                  <a:latin typeface="Meiryo UI" panose="020B0604030504040204" pitchFamily="50" charset="-128"/>
                  <a:ea typeface="Meiryo UI" panose="020B0604030504040204" pitchFamily="50" charset="-128"/>
                </a:rPr>
                <a:t>点灯</a:t>
              </a:r>
            </a:p>
          </p:txBody>
        </p:sp>
        <p:sp>
          <p:nvSpPr>
            <p:cNvPr id="39" name="フローチャート: 処理 38">
              <a:extLst>
                <a:ext uri="{FF2B5EF4-FFF2-40B4-BE49-F238E27FC236}">
                  <a16:creationId xmlns:a16="http://schemas.microsoft.com/office/drawing/2014/main" id="{0BBAB366-05FE-4E46-B0E2-B1F222005D98}"/>
                </a:ext>
              </a:extLst>
            </p:cNvPr>
            <p:cNvSpPr/>
            <p:nvPr/>
          </p:nvSpPr>
          <p:spPr>
            <a:xfrm>
              <a:off x="1686780" y="5086340"/>
              <a:ext cx="1151013" cy="373475"/>
            </a:xfrm>
            <a:prstGeom prst="flowChartProcess">
              <a:avLst/>
            </a:pr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Meiryo UI" panose="020B0604030504040204" pitchFamily="50" charset="-128"/>
                  <a:ea typeface="Meiryo UI" panose="020B0604030504040204" pitchFamily="50" charset="-128"/>
                </a:rPr>
                <a:t>回転</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0" name="フローチャート: 処理 39">
              <a:extLst>
                <a:ext uri="{FF2B5EF4-FFF2-40B4-BE49-F238E27FC236}">
                  <a16:creationId xmlns:a16="http://schemas.microsoft.com/office/drawing/2014/main" id="{34215D3E-37B1-46E9-BFA3-CAEDC5D88EB3}"/>
                </a:ext>
              </a:extLst>
            </p:cNvPr>
            <p:cNvSpPr/>
            <p:nvPr/>
          </p:nvSpPr>
          <p:spPr>
            <a:xfrm>
              <a:off x="1686780" y="5591319"/>
              <a:ext cx="1151013" cy="373475"/>
            </a:xfrm>
            <a:prstGeom prst="flowChartProcess">
              <a:avLst/>
            </a:pr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停止</a:t>
              </a:r>
            </a:p>
          </p:txBody>
        </p:sp>
        <p:sp>
          <p:nvSpPr>
            <p:cNvPr id="41" name="コンテンツ プレースホルダー 2">
              <a:extLst>
                <a:ext uri="{FF2B5EF4-FFF2-40B4-BE49-F238E27FC236}">
                  <a16:creationId xmlns:a16="http://schemas.microsoft.com/office/drawing/2014/main" id="{69919E0E-4CD4-4F60-AD53-9ABEA6A2165C}"/>
                </a:ext>
              </a:extLst>
            </p:cNvPr>
            <p:cNvSpPr txBox="1">
              <a:spLocks/>
            </p:cNvSpPr>
            <p:nvPr/>
          </p:nvSpPr>
          <p:spPr>
            <a:xfrm>
              <a:off x="1533654" y="2995681"/>
              <a:ext cx="591556" cy="229075"/>
            </a:xfrm>
            <a:prstGeom prst="rect">
              <a:avLst/>
            </a:prstGeom>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はい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コンテンツ プレースホルダー 2">
              <a:extLst>
                <a:ext uri="{FF2B5EF4-FFF2-40B4-BE49-F238E27FC236}">
                  <a16:creationId xmlns:a16="http://schemas.microsoft.com/office/drawing/2014/main" id="{EE2EA266-37BA-428E-BCE1-ACA81499F45F}"/>
                </a:ext>
              </a:extLst>
            </p:cNvPr>
            <p:cNvSpPr txBox="1">
              <a:spLocks/>
            </p:cNvSpPr>
            <p:nvPr/>
          </p:nvSpPr>
          <p:spPr>
            <a:xfrm>
              <a:off x="3011471" y="2500368"/>
              <a:ext cx="702203" cy="280250"/>
            </a:xfrm>
            <a:prstGeom prst="rect">
              <a:avLst/>
            </a:prstGeom>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いいえ</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コンテンツ プレースホルダー 2">
              <a:extLst>
                <a:ext uri="{FF2B5EF4-FFF2-40B4-BE49-F238E27FC236}">
                  <a16:creationId xmlns:a16="http://schemas.microsoft.com/office/drawing/2014/main" id="{F00E5816-CDFE-4B2E-83BC-E18F163B0475}"/>
                </a:ext>
              </a:extLst>
            </p:cNvPr>
            <p:cNvSpPr txBox="1">
              <a:spLocks/>
            </p:cNvSpPr>
            <p:nvPr/>
          </p:nvSpPr>
          <p:spPr>
            <a:xfrm>
              <a:off x="1644589" y="6324521"/>
              <a:ext cx="2985427" cy="280246"/>
            </a:xfrm>
            <a:prstGeom prst="rect">
              <a:avLst/>
            </a:prstGeom>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※LED1</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の動作は省略しています。</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フローチャート: 結合子 43">
              <a:extLst>
                <a:ext uri="{FF2B5EF4-FFF2-40B4-BE49-F238E27FC236}">
                  <a16:creationId xmlns:a16="http://schemas.microsoft.com/office/drawing/2014/main" id="{5308B0FB-0AF3-4D9D-B8AD-33979A228BB1}"/>
                </a:ext>
              </a:extLst>
            </p:cNvPr>
            <p:cNvSpPr/>
            <p:nvPr/>
          </p:nvSpPr>
          <p:spPr>
            <a:xfrm>
              <a:off x="2067845" y="1682428"/>
              <a:ext cx="388883" cy="388883"/>
            </a:xfrm>
            <a:prstGeom prst="flowChartConnector">
              <a:avLst/>
            </a:pr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ボックス 44">
              <a:extLst>
                <a:ext uri="{FF2B5EF4-FFF2-40B4-BE49-F238E27FC236}">
                  <a16:creationId xmlns:a16="http://schemas.microsoft.com/office/drawing/2014/main" id="{6BBF98E8-77CD-428C-BB25-DA623907A64B}"/>
                </a:ext>
              </a:extLst>
            </p:cNvPr>
            <p:cNvSpPr txBox="1"/>
            <p:nvPr/>
          </p:nvSpPr>
          <p:spPr>
            <a:xfrm>
              <a:off x="2456728" y="1719438"/>
              <a:ext cx="914400" cy="329714"/>
            </a:xfrm>
            <a:prstGeom prst="rect">
              <a:avLst/>
            </a:prstGeom>
          </p:spPr>
          <p:txBody>
            <a:bodyPr wrap="none" rtlCol="0">
              <a:noAutofit/>
            </a:bodyPr>
            <a:lstStyle/>
            <a:p>
              <a:pPr marL="0" indent="0">
                <a:buFont typeface="Arial" panose="020B0604020202020204" pitchFamily="34" charset="0"/>
                <a:buNone/>
              </a:pP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スイッチ</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ON</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6" name="直線コネクタ 45">
              <a:extLst>
                <a:ext uri="{FF2B5EF4-FFF2-40B4-BE49-F238E27FC236}">
                  <a16:creationId xmlns:a16="http://schemas.microsoft.com/office/drawing/2014/main" id="{8010D812-07D2-4969-834A-2764FEFCD2FD}"/>
                </a:ext>
              </a:extLst>
            </p:cNvPr>
            <p:cNvCxnSpPr>
              <a:cxnSpLocks/>
              <a:stCxn id="34" idx="2"/>
              <a:endCxn id="33" idx="0"/>
            </p:cNvCxnSpPr>
            <p:nvPr/>
          </p:nvCxnSpPr>
          <p:spPr>
            <a:xfrm flipH="1">
              <a:off x="2262286" y="3159552"/>
              <a:ext cx="1" cy="174711"/>
            </a:xfrm>
            <a:prstGeom prst="line">
              <a:avLst/>
            </a:prstGeom>
          </p:spPr>
          <p:style>
            <a:lnRef idx="1">
              <a:schemeClr val="dk1"/>
            </a:lnRef>
            <a:fillRef idx="0">
              <a:schemeClr val="dk1"/>
            </a:fillRef>
            <a:effectRef idx="0">
              <a:schemeClr val="dk1"/>
            </a:effectRef>
            <a:fontRef idx="minor">
              <a:schemeClr val="tx1"/>
            </a:fontRef>
          </p:style>
        </p:cxnSp>
        <p:cxnSp>
          <p:nvCxnSpPr>
            <p:cNvPr id="47" name="直線コネクタ 46">
              <a:extLst>
                <a:ext uri="{FF2B5EF4-FFF2-40B4-BE49-F238E27FC236}">
                  <a16:creationId xmlns:a16="http://schemas.microsoft.com/office/drawing/2014/main" id="{1703BE41-349E-4A0C-9376-5F5E4DD28F43}"/>
                </a:ext>
              </a:extLst>
            </p:cNvPr>
            <p:cNvCxnSpPr>
              <a:cxnSpLocks/>
              <a:stCxn id="33" idx="2"/>
              <a:endCxn id="35" idx="0"/>
            </p:cNvCxnSpPr>
            <p:nvPr/>
          </p:nvCxnSpPr>
          <p:spPr>
            <a:xfrm>
              <a:off x="2262286" y="3707738"/>
              <a:ext cx="1" cy="161065"/>
            </a:xfrm>
            <a:prstGeom prst="line">
              <a:avLst/>
            </a:prstGeom>
          </p:spPr>
          <p:style>
            <a:lnRef idx="1">
              <a:schemeClr val="dk1"/>
            </a:lnRef>
            <a:fillRef idx="0">
              <a:schemeClr val="dk1"/>
            </a:fillRef>
            <a:effectRef idx="0">
              <a:schemeClr val="dk1"/>
            </a:effectRef>
            <a:fontRef idx="minor">
              <a:schemeClr val="tx1"/>
            </a:fontRef>
          </p:style>
        </p:cxnSp>
        <p:cxnSp>
          <p:nvCxnSpPr>
            <p:cNvPr id="48" name="直線コネクタ 47">
              <a:extLst>
                <a:ext uri="{FF2B5EF4-FFF2-40B4-BE49-F238E27FC236}">
                  <a16:creationId xmlns:a16="http://schemas.microsoft.com/office/drawing/2014/main" id="{2AA88FDC-3D9B-46C8-AA6B-3F417C578088}"/>
                </a:ext>
              </a:extLst>
            </p:cNvPr>
            <p:cNvCxnSpPr>
              <a:cxnSpLocks/>
              <a:stCxn id="35" idx="2"/>
              <a:endCxn id="36" idx="0"/>
            </p:cNvCxnSpPr>
            <p:nvPr/>
          </p:nvCxnSpPr>
          <p:spPr>
            <a:xfrm flipH="1">
              <a:off x="2262286" y="4450697"/>
              <a:ext cx="1" cy="131084"/>
            </a:xfrm>
            <a:prstGeom prst="line">
              <a:avLst/>
            </a:prstGeom>
          </p:spPr>
          <p:style>
            <a:lnRef idx="1">
              <a:schemeClr val="dk1"/>
            </a:lnRef>
            <a:fillRef idx="0">
              <a:schemeClr val="dk1"/>
            </a:fillRef>
            <a:effectRef idx="0">
              <a:schemeClr val="dk1"/>
            </a:effectRef>
            <a:fontRef idx="minor">
              <a:schemeClr val="tx1"/>
            </a:fontRef>
          </p:style>
        </p:cxnSp>
        <p:cxnSp>
          <p:nvCxnSpPr>
            <p:cNvPr id="49" name="直線コネクタ 48">
              <a:extLst>
                <a:ext uri="{FF2B5EF4-FFF2-40B4-BE49-F238E27FC236}">
                  <a16:creationId xmlns:a16="http://schemas.microsoft.com/office/drawing/2014/main" id="{64EDBFBC-3245-4ED7-9835-D09C94C99855}"/>
                </a:ext>
              </a:extLst>
            </p:cNvPr>
            <p:cNvCxnSpPr>
              <a:cxnSpLocks/>
              <a:stCxn id="36" idx="2"/>
              <a:endCxn id="39" idx="0"/>
            </p:cNvCxnSpPr>
            <p:nvPr/>
          </p:nvCxnSpPr>
          <p:spPr>
            <a:xfrm>
              <a:off x="2262286" y="4955256"/>
              <a:ext cx="1" cy="131084"/>
            </a:xfrm>
            <a:prstGeom prst="line">
              <a:avLst/>
            </a:prstGeom>
          </p:spPr>
          <p:style>
            <a:lnRef idx="1">
              <a:schemeClr val="dk1"/>
            </a:lnRef>
            <a:fillRef idx="0">
              <a:schemeClr val="dk1"/>
            </a:fillRef>
            <a:effectRef idx="0">
              <a:schemeClr val="dk1"/>
            </a:effectRef>
            <a:fontRef idx="minor">
              <a:schemeClr val="tx1"/>
            </a:fontRef>
          </p:style>
        </p:cxnSp>
        <p:cxnSp>
          <p:nvCxnSpPr>
            <p:cNvPr id="50" name="直線コネクタ 49">
              <a:extLst>
                <a:ext uri="{FF2B5EF4-FFF2-40B4-BE49-F238E27FC236}">
                  <a16:creationId xmlns:a16="http://schemas.microsoft.com/office/drawing/2014/main" id="{2E760D76-691C-49EE-B876-173CF39E73B8}"/>
                </a:ext>
              </a:extLst>
            </p:cNvPr>
            <p:cNvCxnSpPr>
              <a:cxnSpLocks/>
              <a:stCxn id="39" idx="2"/>
              <a:endCxn id="40" idx="0"/>
            </p:cNvCxnSpPr>
            <p:nvPr/>
          </p:nvCxnSpPr>
          <p:spPr>
            <a:xfrm>
              <a:off x="2262287" y="5459815"/>
              <a:ext cx="0" cy="131504"/>
            </a:xfrm>
            <a:prstGeom prst="line">
              <a:avLst/>
            </a:prstGeom>
          </p:spPr>
          <p:style>
            <a:lnRef idx="1">
              <a:schemeClr val="dk1"/>
            </a:lnRef>
            <a:fillRef idx="0">
              <a:schemeClr val="dk1"/>
            </a:fillRef>
            <a:effectRef idx="0">
              <a:schemeClr val="dk1"/>
            </a:effectRef>
            <a:fontRef idx="minor">
              <a:schemeClr val="tx1"/>
            </a:fontRef>
          </p:style>
        </p:cxnSp>
        <p:cxnSp>
          <p:nvCxnSpPr>
            <p:cNvPr id="51" name="直線コネクタ 50">
              <a:extLst>
                <a:ext uri="{FF2B5EF4-FFF2-40B4-BE49-F238E27FC236}">
                  <a16:creationId xmlns:a16="http://schemas.microsoft.com/office/drawing/2014/main" id="{58112597-F381-475C-ACFA-FAF50DE0E898}"/>
                </a:ext>
              </a:extLst>
            </p:cNvPr>
            <p:cNvCxnSpPr>
              <a:cxnSpLocks/>
              <a:stCxn id="44" idx="4"/>
              <a:endCxn id="34" idx="0"/>
            </p:cNvCxnSpPr>
            <p:nvPr/>
          </p:nvCxnSpPr>
          <p:spPr>
            <a:xfrm>
              <a:off x="2262287" y="2071311"/>
              <a:ext cx="0" cy="317674"/>
            </a:xfrm>
            <a:prstGeom prst="line">
              <a:avLst/>
            </a:prstGeom>
          </p:spPr>
          <p:style>
            <a:lnRef idx="1">
              <a:schemeClr val="dk1"/>
            </a:lnRef>
            <a:fillRef idx="0">
              <a:schemeClr val="dk1"/>
            </a:fillRef>
            <a:effectRef idx="0">
              <a:schemeClr val="dk1"/>
            </a:effectRef>
            <a:fontRef idx="minor">
              <a:schemeClr val="tx1"/>
            </a:fontRef>
          </p:style>
        </p:cxnSp>
        <p:cxnSp>
          <p:nvCxnSpPr>
            <p:cNvPr id="52" name="コネクタ: カギ線 51">
              <a:extLst>
                <a:ext uri="{FF2B5EF4-FFF2-40B4-BE49-F238E27FC236}">
                  <a16:creationId xmlns:a16="http://schemas.microsoft.com/office/drawing/2014/main" id="{866AD19C-F416-43EA-81DE-BD53B522E6A9}"/>
                </a:ext>
              </a:extLst>
            </p:cNvPr>
            <p:cNvCxnSpPr>
              <a:stCxn id="34" idx="3"/>
              <a:endCxn id="38" idx="0"/>
            </p:cNvCxnSpPr>
            <p:nvPr/>
          </p:nvCxnSpPr>
          <p:spPr>
            <a:xfrm>
              <a:off x="3011471" y="2774269"/>
              <a:ext cx="701338" cy="547089"/>
            </a:xfrm>
            <a:prstGeom prst="bentConnector2">
              <a:avLst/>
            </a:prstGeom>
          </p:spPr>
          <p:style>
            <a:lnRef idx="1">
              <a:schemeClr val="dk1"/>
            </a:lnRef>
            <a:fillRef idx="0">
              <a:schemeClr val="dk1"/>
            </a:fillRef>
            <a:effectRef idx="0">
              <a:schemeClr val="dk1"/>
            </a:effectRef>
            <a:fontRef idx="minor">
              <a:schemeClr val="tx1"/>
            </a:fontRef>
          </p:style>
        </p:cxnSp>
        <p:cxnSp>
          <p:nvCxnSpPr>
            <p:cNvPr id="53" name="コネクタ: カギ線 52">
              <a:extLst>
                <a:ext uri="{FF2B5EF4-FFF2-40B4-BE49-F238E27FC236}">
                  <a16:creationId xmlns:a16="http://schemas.microsoft.com/office/drawing/2014/main" id="{B479F53D-F4CE-487B-A121-0A424A9F5B6D}"/>
                </a:ext>
              </a:extLst>
            </p:cNvPr>
            <p:cNvCxnSpPr>
              <a:stCxn id="40" idx="2"/>
            </p:cNvCxnSpPr>
            <p:nvPr/>
          </p:nvCxnSpPr>
          <p:spPr>
            <a:xfrm rot="16200000" flipH="1">
              <a:off x="3434865" y="4792215"/>
              <a:ext cx="206295" cy="2551451"/>
            </a:xfrm>
            <a:prstGeom prst="bentConnector2">
              <a:avLst/>
            </a:prstGeom>
          </p:spPr>
          <p:style>
            <a:lnRef idx="1">
              <a:schemeClr val="dk1"/>
            </a:lnRef>
            <a:fillRef idx="0">
              <a:schemeClr val="dk1"/>
            </a:fillRef>
            <a:effectRef idx="0">
              <a:schemeClr val="dk1"/>
            </a:effectRef>
            <a:fontRef idx="minor">
              <a:schemeClr val="tx1"/>
            </a:fontRef>
          </p:style>
        </p:cxnSp>
        <p:cxnSp>
          <p:nvCxnSpPr>
            <p:cNvPr id="54" name="コネクタ: カギ線 53">
              <a:extLst>
                <a:ext uri="{FF2B5EF4-FFF2-40B4-BE49-F238E27FC236}">
                  <a16:creationId xmlns:a16="http://schemas.microsoft.com/office/drawing/2014/main" id="{C863CB26-7D45-4E91-8F49-64308240656C}"/>
                </a:ext>
              </a:extLst>
            </p:cNvPr>
            <p:cNvCxnSpPr>
              <a:cxnSpLocks/>
            </p:cNvCxnSpPr>
            <p:nvPr/>
          </p:nvCxnSpPr>
          <p:spPr>
            <a:xfrm rot="16200000" flipV="1">
              <a:off x="1557837" y="2918036"/>
              <a:ext cx="3965792" cy="2540311"/>
            </a:xfrm>
            <a:prstGeom prst="bentConnector3">
              <a:avLst>
                <a:gd name="adj1" fmla="val 99560"/>
              </a:avLst>
            </a:prstGeom>
            <a:ln>
              <a:tailEnd type="triangle"/>
            </a:ln>
          </p:spPr>
          <p:style>
            <a:lnRef idx="1">
              <a:schemeClr val="dk1"/>
            </a:lnRef>
            <a:fillRef idx="0">
              <a:schemeClr val="dk1"/>
            </a:fillRef>
            <a:effectRef idx="0">
              <a:schemeClr val="dk1"/>
            </a:effectRef>
            <a:fontRef idx="minor">
              <a:schemeClr val="tx1"/>
            </a:fontRef>
          </p:style>
        </p:cxnSp>
        <p:cxnSp>
          <p:nvCxnSpPr>
            <p:cNvPr id="55" name="直線コネクタ 54">
              <a:extLst>
                <a:ext uri="{FF2B5EF4-FFF2-40B4-BE49-F238E27FC236}">
                  <a16:creationId xmlns:a16="http://schemas.microsoft.com/office/drawing/2014/main" id="{7BFA9FF3-5984-4E01-A595-B5F968E12415}"/>
                </a:ext>
              </a:extLst>
            </p:cNvPr>
            <p:cNvCxnSpPr>
              <a:cxnSpLocks/>
              <a:stCxn id="38" idx="2"/>
              <a:endCxn id="37" idx="0"/>
            </p:cNvCxnSpPr>
            <p:nvPr/>
          </p:nvCxnSpPr>
          <p:spPr>
            <a:xfrm>
              <a:off x="3712809" y="3903252"/>
              <a:ext cx="4411" cy="157610"/>
            </a:xfrm>
            <a:prstGeom prst="line">
              <a:avLst/>
            </a:prstGeom>
          </p:spPr>
          <p:style>
            <a:lnRef idx="1">
              <a:schemeClr val="dk1"/>
            </a:lnRef>
            <a:fillRef idx="0">
              <a:schemeClr val="dk1"/>
            </a:fillRef>
            <a:effectRef idx="0">
              <a:schemeClr val="dk1"/>
            </a:effectRef>
            <a:fontRef idx="minor">
              <a:schemeClr val="tx1"/>
            </a:fontRef>
          </p:style>
        </p:cxnSp>
        <p:cxnSp>
          <p:nvCxnSpPr>
            <p:cNvPr id="56" name="直線コネクタ 55">
              <a:extLst>
                <a:ext uri="{FF2B5EF4-FFF2-40B4-BE49-F238E27FC236}">
                  <a16:creationId xmlns:a16="http://schemas.microsoft.com/office/drawing/2014/main" id="{E16E95C9-509E-469A-87D7-4A0749F807A6}"/>
                </a:ext>
              </a:extLst>
            </p:cNvPr>
            <p:cNvCxnSpPr>
              <a:stCxn id="37" idx="2"/>
            </p:cNvCxnSpPr>
            <p:nvPr/>
          </p:nvCxnSpPr>
          <p:spPr>
            <a:xfrm flipH="1">
              <a:off x="3712809" y="4434337"/>
              <a:ext cx="4411" cy="1736751"/>
            </a:xfrm>
            <a:prstGeom prst="line">
              <a:avLst/>
            </a:prstGeom>
          </p:spPr>
          <p:style>
            <a:lnRef idx="1">
              <a:schemeClr val="dk1"/>
            </a:lnRef>
            <a:fillRef idx="0">
              <a:schemeClr val="dk1"/>
            </a:fillRef>
            <a:effectRef idx="0">
              <a:schemeClr val="dk1"/>
            </a:effectRef>
            <a:fontRef idx="minor">
              <a:schemeClr val="tx1"/>
            </a:fontRef>
          </p:style>
        </p:cxnSp>
      </p:grpSp>
      <p:sp>
        <p:nvSpPr>
          <p:cNvPr id="57" name="コンテンツ プレースホルダー 2">
            <a:extLst>
              <a:ext uri="{FF2B5EF4-FFF2-40B4-BE49-F238E27FC236}">
                <a16:creationId xmlns:a16="http://schemas.microsoft.com/office/drawing/2014/main" id="{A48B38A0-F3E4-4CDF-8B41-4DEBE5B5F9DF}"/>
              </a:ext>
            </a:extLst>
          </p:cNvPr>
          <p:cNvSpPr txBox="1">
            <a:spLocks/>
          </p:cNvSpPr>
          <p:nvPr/>
        </p:nvSpPr>
        <p:spPr>
          <a:xfrm>
            <a:off x="4853166" y="2864210"/>
            <a:ext cx="4595246" cy="366898"/>
          </a:xfrm>
          <a:prstGeom prst="rect">
            <a:avLst/>
          </a:prstGeom>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800" b="1" dirty="0">
                <a:latin typeface="+mn-ea"/>
                <a:cs typeface="Meiryo UI" panose="020B0604030504040204" pitchFamily="50" charset="-128"/>
              </a:rPr>
              <a:t>停止・後退・回転・前進の制御</a:t>
            </a:r>
            <a:endParaRPr lang="en-US" altLang="ja-JP" sz="1800" b="1" dirty="0">
              <a:latin typeface="+mn-ea"/>
              <a:cs typeface="Meiryo UI" panose="020B0604030504040204" pitchFamily="50" charset="-128"/>
            </a:endParaRPr>
          </a:p>
        </p:txBody>
      </p:sp>
      <p:sp>
        <p:nvSpPr>
          <p:cNvPr id="58" name="コンテンツ プレースホルダー 2">
            <a:extLst>
              <a:ext uri="{FF2B5EF4-FFF2-40B4-BE49-F238E27FC236}">
                <a16:creationId xmlns:a16="http://schemas.microsoft.com/office/drawing/2014/main" id="{5F206527-CF7A-4999-B945-FB5335547F3B}"/>
              </a:ext>
            </a:extLst>
          </p:cNvPr>
          <p:cNvSpPr txBox="1">
            <a:spLocks/>
          </p:cNvSpPr>
          <p:nvPr/>
        </p:nvSpPr>
        <p:spPr>
          <a:xfrm>
            <a:off x="4853166" y="1692812"/>
            <a:ext cx="6476548" cy="695664"/>
          </a:xfrm>
          <a:prstGeom prst="rect">
            <a:avLst/>
          </a:prstGeom>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ja-JP" altLang="en-US" sz="1400" dirty="0">
                <a:latin typeface="+mn-ea"/>
                <a:cs typeface="Meiryo UI" panose="020B0604030504040204" pitchFamily="50" charset="-128"/>
              </a:rPr>
              <a:t>アボイドカーの動きをフローチャートで示すと左の図のようになります。基板上のマイコンはこのフローチャートに従って、</a:t>
            </a:r>
            <a:r>
              <a:rPr lang="en-US" altLang="ja-JP" sz="1400" dirty="0">
                <a:latin typeface="+mn-ea"/>
                <a:cs typeface="Meiryo UI" panose="020B0604030504040204" pitchFamily="50" charset="-128"/>
              </a:rPr>
              <a:t>LED</a:t>
            </a:r>
            <a:r>
              <a:rPr lang="ja-JP" altLang="en-US" sz="1400" dirty="0">
                <a:latin typeface="+mn-ea"/>
                <a:cs typeface="Meiryo UI" panose="020B0604030504040204" pitchFamily="50" charset="-128"/>
              </a:rPr>
              <a:t>やモーターを制御して障害物を回避するように動いています。</a:t>
            </a:r>
            <a:endParaRPr lang="en-US" altLang="ja-JP" sz="1400" dirty="0">
              <a:latin typeface="+mn-ea"/>
              <a:cs typeface="Meiryo UI" panose="020B0604030504040204" pitchFamily="50" charset="-128"/>
            </a:endParaRPr>
          </a:p>
        </p:txBody>
      </p:sp>
      <p:sp>
        <p:nvSpPr>
          <p:cNvPr id="59" name="コンテンツ プレースホルダー 2">
            <a:extLst>
              <a:ext uri="{FF2B5EF4-FFF2-40B4-BE49-F238E27FC236}">
                <a16:creationId xmlns:a16="http://schemas.microsoft.com/office/drawing/2014/main" id="{6A2FAA3E-8AC1-4813-85B7-952428288CD9}"/>
              </a:ext>
            </a:extLst>
          </p:cNvPr>
          <p:cNvSpPr txBox="1">
            <a:spLocks/>
          </p:cNvSpPr>
          <p:nvPr/>
        </p:nvSpPr>
        <p:spPr>
          <a:xfrm>
            <a:off x="4853166" y="3179571"/>
            <a:ext cx="6476548" cy="695664"/>
          </a:xfrm>
          <a:prstGeom prst="rect">
            <a:avLst/>
          </a:prstGeom>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ja-JP" altLang="en-US" sz="1400" dirty="0">
                <a:latin typeface="+mn-ea"/>
                <a:cs typeface="Meiryo UI" panose="020B0604030504040204" pitchFamily="50" charset="-128"/>
              </a:rPr>
              <a:t>アボイドカーに搭載した２つのモーターの回転方向をそれぞれ制御して、前進や停止の動き作っています。</a:t>
            </a:r>
            <a:endParaRPr lang="en-US" altLang="ja-JP" sz="1400" dirty="0">
              <a:latin typeface="+mn-ea"/>
              <a:cs typeface="Meiryo UI" panose="020B0604030504040204" pitchFamily="50" charset="-128"/>
            </a:endParaRPr>
          </a:p>
        </p:txBody>
      </p:sp>
      <p:graphicFrame>
        <p:nvGraphicFramePr>
          <p:cNvPr id="60" name="表 246">
            <a:extLst>
              <a:ext uri="{FF2B5EF4-FFF2-40B4-BE49-F238E27FC236}">
                <a16:creationId xmlns:a16="http://schemas.microsoft.com/office/drawing/2014/main" id="{32D8DE43-B1BA-4954-8643-485C9C175FB0}"/>
              </a:ext>
            </a:extLst>
          </p:cNvPr>
          <p:cNvGraphicFramePr>
            <a:graphicFrameLocks noGrp="1"/>
          </p:cNvGraphicFramePr>
          <p:nvPr>
            <p:extLst>
              <p:ext uri="{D42A27DB-BD31-4B8C-83A1-F6EECF244321}">
                <p14:modId xmlns:p14="http://schemas.microsoft.com/office/powerpoint/2010/main" val="524099954"/>
              </p:ext>
            </p:extLst>
          </p:nvPr>
        </p:nvGraphicFramePr>
        <p:xfrm>
          <a:off x="5202374" y="4029682"/>
          <a:ext cx="5381543" cy="1854200"/>
        </p:xfrm>
        <a:graphic>
          <a:graphicData uri="http://schemas.openxmlformats.org/drawingml/2006/table">
            <a:tbl>
              <a:tblPr firstRow="1" bandRow="1">
                <a:tableStyleId>{69CF1AB2-1976-4502-BF36-3FF5EA218861}</a:tableStyleId>
              </a:tblPr>
              <a:tblGrid>
                <a:gridCol w="1503226">
                  <a:extLst>
                    <a:ext uri="{9D8B030D-6E8A-4147-A177-3AD203B41FA5}">
                      <a16:colId xmlns:a16="http://schemas.microsoft.com/office/drawing/2014/main" val="2505634938"/>
                    </a:ext>
                  </a:extLst>
                </a:gridCol>
                <a:gridCol w="1629103">
                  <a:extLst>
                    <a:ext uri="{9D8B030D-6E8A-4147-A177-3AD203B41FA5}">
                      <a16:colId xmlns:a16="http://schemas.microsoft.com/office/drawing/2014/main" val="1827778917"/>
                    </a:ext>
                  </a:extLst>
                </a:gridCol>
                <a:gridCol w="2249214">
                  <a:extLst>
                    <a:ext uri="{9D8B030D-6E8A-4147-A177-3AD203B41FA5}">
                      <a16:colId xmlns:a16="http://schemas.microsoft.com/office/drawing/2014/main" val="1946391319"/>
                    </a:ext>
                  </a:extLst>
                </a:gridCol>
              </a:tblGrid>
              <a:tr h="370840">
                <a:tc>
                  <a:txBody>
                    <a:bodyPr/>
                    <a:lstStyle/>
                    <a:p>
                      <a:pPr algn="ctr"/>
                      <a:r>
                        <a:rPr kumimoji="1" lang="ja-JP" altLang="en-US" sz="1400" dirty="0">
                          <a:latin typeface="メイリオ" panose="020B0604030504040204" pitchFamily="50" charset="-128"/>
                          <a:ea typeface="メイリオ" panose="020B0604030504040204" pitchFamily="50" charset="-128"/>
                        </a:rPr>
                        <a:t>左モーター</a:t>
                      </a:r>
                    </a:p>
                  </a:txBody>
                  <a:tcPr anchor="ctr">
                    <a:solidFill>
                      <a:schemeClr val="accent2">
                        <a:lumMod val="60000"/>
                        <a:lumOff val="40000"/>
                      </a:schemeClr>
                    </a:solidFill>
                  </a:tcPr>
                </a:tc>
                <a:tc>
                  <a:txBody>
                    <a:bodyPr/>
                    <a:lstStyle/>
                    <a:p>
                      <a:pPr algn="ctr"/>
                      <a:r>
                        <a:rPr kumimoji="1" lang="ja-JP" altLang="en-US" sz="1400" dirty="0">
                          <a:latin typeface="メイリオ" panose="020B0604030504040204" pitchFamily="50" charset="-128"/>
                          <a:ea typeface="メイリオ" panose="020B0604030504040204" pitchFamily="50" charset="-128"/>
                        </a:rPr>
                        <a:t>右モーター</a:t>
                      </a:r>
                    </a:p>
                  </a:txBody>
                  <a:tcPr anchor="ctr">
                    <a:solidFill>
                      <a:schemeClr val="accent6">
                        <a:lumMod val="60000"/>
                        <a:lumOff val="40000"/>
                      </a:schemeClr>
                    </a:solidFill>
                  </a:tcPr>
                </a:tc>
                <a:tc>
                  <a:txBody>
                    <a:bodyPr/>
                    <a:lstStyle/>
                    <a:p>
                      <a:pPr algn="ctr"/>
                      <a:r>
                        <a:rPr kumimoji="1" lang="ja-JP" altLang="en-US" sz="1400" dirty="0">
                          <a:latin typeface="メイリオ" panose="020B0604030504040204" pitchFamily="50" charset="-128"/>
                          <a:ea typeface="メイリオ" panose="020B0604030504040204" pitchFamily="50" charset="-128"/>
                        </a:rPr>
                        <a:t>アボイダーの動き</a:t>
                      </a:r>
                    </a:p>
                  </a:txBody>
                  <a:tcPr anchor="ctr">
                    <a:solidFill>
                      <a:schemeClr val="accent1">
                        <a:lumMod val="60000"/>
                        <a:lumOff val="40000"/>
                      </a:schemeClr>
                    </a:solidFill>
                  </a:tcPr>
                </a:tc>
                <a:extLst>
                  <a:ext uri="{0D108BD9-81ED-4DB2-BD59-A6C34878D82A}">
                    <a16:rowId xmlns:a16="http://schemas.microsoft.com/office/drawing/2014/main" val="858903481"/>
                  </a:ext>
                </a:extLst>
              </a:tr>
              <a:tr h="370840">
                <a:tc>
                  <a:txBody>
                    <a:bodyPr/>
                    <a:lstStyle/>
                    <a:p>
                      <a:pPr algn="ctr"/>
                      <a:r>
                        <a:rPr kumimoji="1" lang="ja-JP" altLang="en-US" sz="1400" dirty="0">
                          <a:latin typeface="メイリオ" panose="020B0604030504040204" pitchFamily="50" charset="-128"/>
                          <a:ea typeface="メイリオ" panose="020B0604030504040204" pitchFamily="50" charset="-128"/>
                        </a:rPr>
                        <a:t>停止</a:t>
                      </a:r>
                    </a:p>
                  </a:txBody>
                  <a:tcPr anchor="ctr">
                    <a:solidFill>
                      <a:schemeClr val="accent5">
                        <a:lumMod val="20000"/>
                        <a:lumOff val="80000"/>
                      </a:schemeClr>
                    </a:solidFill>
                  </a:tcPr>
                </a:tc>
                <a:tc>
                  <a:txBody>
                    <a:bodyPr/>
                    <a:lstStyle/>
                    <a:p>
                      <a:pPr algn="ctr"/>
                      <a:r>
                        <a:rPr kumimoji="1" lang="ja-JP" altLang="en-US" sz="1400" dirty="0">
                          <a:latin typeface="メイリオ" panose="020B0604030504040204" pitchFamily="50" charset="-128"/>
                          <a:ea typeface="メイリオ" panose="020B0604030504040204" pitchFamily="50" charset="-128"/>
                        </a:rPr>
                        <a:t>停止</a:t>
                      </a:r>
                    </a:p>
                  </a:txBody>
                  <a:tcPr anchor="ctr">
                    <a:solidFill>
                      <a:schemeClr val="accent5">
                        <a:lumMod val="20000"/>
                        <a:lumOff val="80000"/>
                      </a:schemeClr>
                    </a:solidFill>
                  </a:tcPr>
                </a:tc>
                <a:tc>
                  <a:txBody>
                    <a:bodyPr/>
                    <a:lstStyle/>
                    <a:p>
                      <a:pPr algn="ctr"/>
                      <a:r>
                        <a:rPr kumimoji="1" lang="ja-JP" altLang="en-US" sz="1400" dirty="0">
                          <a:latin typeface="メイリオ" panose="020B0604030504040204" pitchFamily="50" charset="-128"/>
                          <a:ea typeface="メイリオ" panose="020B0604030504040204" pitchFamily="50" charset="-128"/>
                        </a:rPr>
                        <a:t>停止する</a:t>
                      </a:r>
                    </a:p>
                  </a:txBody>
                  <a:tcPr anchor="ctr">
                    <a:solidFill>
                      <a:schemeClr val="accent5">
                        <a:lumMod val="20000"/>
                        <a:lumOff val="80000"/>
                      </a:schemeClr>
                    </a:solidFill>
                  </a:tcPr>
                </a:tc>
                <a:extLst>
                  <a:ext uri="{0D108BD9-81ED-4DB2-BD59-A6C34878D82A}">
                    <a16:rowId xmlns:a16="http://schemas.microsoft.com/office/drawing/2014/main" val="4163109873"/>
                  </a:ext>
                </a:extLst>
              </a:tr>
              <a:tr h="370840">
                <a:tc>
                  <a:txBody>
                    <a:bodyPr/>
                    <a:lstStyle/>
                    <a:p>
                      <a:pPr algn="ctr"/>
                      <a:r>
                        <a:rPr kumimoji="1" lang="ja-JP" altLang="en-US" sz="1400" dirty="0">
                          <a:latin typeface="メイリオ" panose="020B0604030504040204" pitchFamily="50" charset="-128"/>
                          <a:ea typeface="メイリオ" panose="020B0604030504040204" pitchFamily="50" charset="-128"/>
                        </a:rPr>
                        <a:t>前進</a:t>
                      </a:r>
                    </a:p>
                  </a:txBody>
                  <a:tcPr anchor="ctr">
                    <a:solidFill>
                      <a:schemeClr val="accent5">
                        <a:lumMod val="20000"/>
                        <a:lumOff val="80000"/>
                      </a:schemeClr>
                    </a:solidFill>
                  </a:tcPr>
                </a:tc>
                <a:tc>
                  <a:txBody>
                    <a:bodyPr/>
                    <a:lstStyle/>
                    <a:p>
                      <a:pPr algn="ctr"/>
                      <a:r>
                        <a:rPr kumimoji="1" lang="ja-JP" altLang="en-US" sz="1400" dirty="0">
                          <a:latin typeface="メイリオ" panose="020B0604030504040204" pitchFamily="50" charset="-128"/>
                          <a:ea typeface="メイリオ" panose="020B0604030504040204" pitchFamily="50" charset="-128"/>
                        </a:rPr>
                        <a:t>前進</a:t>
                      </a:r>
                    </a:p>
                  </a:txBody>
                  <a:tcPr anchor="ctr">
                    <a:solidFill>
                      <a:schemeClr val="accent5">
                        <a:lumMod val="20000"/>
                        <a:lumOff val="80000"/>
                      </a:schemeClr>
                    </a:solidFill>
                  </a:tcPr>
                </a:tc>
                <a:tc>
                  <a:txBody>
                    <a:bodyPr/>
                    <a:lstStyle/>
                    <a:p>
                      <a:pPr algn="ctr"/>
                      <a:r>
                        <a:rPr kumimoji="1" lang="ja-JP" altLang="en-US" sz="1400" dirty="0">
                          <a:latin typeface="メイリオ" panose="020B0604030504040204" pitchFamily="50" charset="-128"/>
                          <a:ea typeface="メイリオ" panose="020B0604030504040204" pitchFamily="50" charset="-128"/>
                        </a:rPr>
                        <a:t>前進する</a:t>
                      </a:r>
                    </a:p>
                  </a:txBody>
                  <a:tcPr anchor="ctr">
                    <a:solidFill>
                      <a:schemeClr val="accent5">
                        <a:lumMod val="20000"/>
                        <a:lumOff val="80000"/>
                      </a:schemeClr>
                    </a:solidFill>
                  </a:tcPr>
                </a:tc>
                <a:extLst>
                  <a:ext uri="{0D108BD9-81ED-4DB2-BD59-A6C34878D82A}">
                    <a16:rowId xmlns:a16="http://schemas.microsoft.com/office/drawing/2014/main" val="1439134335"/>
                  </a:ext>
                </a:extLst>
              </a:tr>
              <a:tr h="370840">
                <a:tc>
                  <a:txBody>
                    <a:bodyPr/>
                    <a:lstStyle/>
                    <a:p>
                      <a:pPr algn="ctr"/>
                      <a:r>
                        <a:rPr kumimoji="1" lang="ja-JP" altLang="en-US" sz="1400" dirty="0">
                          <a:latin typeface="メイリオ" panose="020B0604030504040204" pitchFamily="50" charset="-128"/>
                          <a:ea typeface="メイリオ" panose="020B0604030504040204" pitchFamily="50" charset="-128"/>
                        </a:rPr>
                        <a:t>後退</a:t>
                      </a:r>
                    </a:p>
                  </a:txBody>
                  <a:tcPr anchor="ctr">
                    <a:solidFill>
                      <a:schemeClr val="accent5">
                        <a:lumMod val="20000"/>
                        <a:lumOff val="80000"/>
                      </a:schemeClr>
                    </a:solidFill>
                  </a:tcPr>
                </a:tc>
                <a:tc>
                  <a:txBody>
                    <a:bodyPr/>
                    <a:lstStyle/>
                    <a:p>
                      <a:pPr algn="ctr"/>
                      <a:r>
                        <a:rPr kumimoji="1" lang="ja-JP" altLang="en-US" sz="1400" dirty="0">
                          <a:latin typeface="メイリオ" panose="020B0604030504040204" pitchFamily="50" charset="-128"/>
                          <a:ea typeface="メイリオ" panose="020B0604030504040204" pitchFamily="50" charset="-128"/>
                        </a:rPr>
                        <a:t>後退</a:t>
                      </a:r>
                    </a:p>
                  </a:txBody>
                  <a:tcPr anchor="ctr">
                    <a:solidFill>
                      <a:schemeClr val="accent5">
                        <a:lumMod val="20000"/>
                        <a:lumOff val="80000"/>
                      </a:schemeClr>
                    </a:solidFill>
                  </a:tcPr>
                </a:tc>
                <a:tc>
                  <a:txBody>
                    <a:bodyPr/>
                    <a:lstStyle/>
                    <a:p>
                      <a:pPr algn="ctr"/>
                      <a:r>
                        <a:rPr kumimoji="1" lang="ja-JP" altLang="en-US" sz="1400" dirty="0">
                          <a:latin typeface="メイリオ" panose="020B0604030504040204" pitchFamily="50" charset="-128"/>
                          <a:ea typeface="メイリオ" panose="020B0604030504040204" pitchFamily="50" charset="-128"/>
                        </a:rPr>
                        <a:t>後退する</a:t>
                      </a:r>
                    </a:p>
                  </a:txBody>
                  <a:tcPr anchor="ctr">
                    <a:solidFill>
                      <a:schemeClr val="accent5">
                        <a:lumMod val="20000"/>
                        <a:lumOff val="80000"/>
                      </a:schemeClr>
                    </a:solidFill>
                  </a:tcPr>
                </a:tc>
                <a:extLst>
                  <a:ext uri="{0D108BD9-81ED-4DB2-BD59-A6C34878D82A}">
                    <a16:rowId xmlns:a16="http://schemas.microsoft.com/office/drawing/2014/main" val="1310970977"/>
                  </a:ext>
                </a:extLst>
              </a:tr>
              <a:tr h="370840">
                <a:tc>
                  <a:txBody>
                    <a:bodyPr/>
                    <a:lstStyle/>
                    <a:p>
                      <a:pPr algn="ctr"/>
                      <a:r>
                        <a:rPr kumimoji="1" lang="ja-JP" altLang="en-US" sz="1400" dirty="0">
                          <a:latin typeface="メイリオ" panose="020B0604030504040204" pitchFamily="50" charset="-128"/>
                          <a:ea typeface="メイリオ" panose="020B0604030504040204" pitchFamily="50" charset="-128"/>
                        </a:rPr>
                        <a:t>前進</a:t>
                      </a:r>
                    </a:p>
                  </a:txBody>
                  <a:tcPr anchor="ctr">
                    <a:solidFill>
                      <a:schemeClr val="accent5">
                        <a:lumMod val="20000"/>
                        <a:lumOff val="80000"/>
                      </a:schemeClr>
                    </a:solidFill>
                  </a:tcPr>
                </a:tc>
                <a:tc>
                  <a:txBody>
                    <a:bodyPr/>
                    <a:lstStyle/>
                    <a:p>
                      <a:pPr algn="ctr"/>
                      <a:r>
                        <a:rPr kumimoji="1" lang="ja-JP" altLang="en-US" sz="1400" dirty="0">
                          <a:latin typeface="メイリオ" panose="020B0604030504040204" pitchFamily="50" charset="-128"/>
                          <a:ea typeface="メイリオ" panose="020B0604030504040204" pitchFamily="50" charset="-128"/>
                        </a:rPr>
                        <a:t>後退</a:t>
                      </a:r>
                    </a:p>
                  </a:txBody>
                  <a:tcPr anchor="ctr">
                    <a:solidFill>
                      <a:schemeClr val="accent5">
                        <a:lumMod val="20000"/>
                        <a:lumOff val="80000"/>
                      </a:schemeClr>
                    </a:solidFill>
                  </a:tcPr>
                </a:tc>
                <a:tc>
                  <a:txBody>
                    <a:bodyPr/>
                    <a:lstStyle/>
                    <a:p>
                      <a:pPr algn="ctr"/>
                      <a:r>
                        <a:rPr kumimoji="1" lang="ja-JP" altLang="en-US" sz="1400" dirty="0">
                          <a:latin typeface="メイリオ" panose="020B0604030504040204" pitchFamily="50" charset="-128"/>
                          <a:ea typeface="メイリオ" panose="020B0604030504040204" pitchFamily="50" charset="-128"/>
                        </a:rPr>
                        <a:t>右回転する</a:t>
                      </a:r>
                    </a:p>
                  </a:txBody>
                  <a:tcPr anchor="ctr">
                    <a:solidFill>
                      <a:schemeClr val="accent5">
                        <a:lumMod val="20000"/>
                        <a:lumOff val="80000"/>
                      </a:schemeClr>
                    </a:solidFill>
                  </a:tcPr>
                </a:tc>
                <a:extLst>
                  <a:ext uri="{0D108BD9-81ED-4DB2-BD59-A6C34878D82A}">
                    <a16:rowId xmlns:a16="http://schemas.microsoft.com/office/drawing/2014/main" val="3206171662"/>
                  </a:ext>
                </a:extLst>
              </a:tr>
            </a:tbl>
          </a:graphicData>
        </a:graphic>
      </p:graphicFrame>
    </p:spTree>
    <p:extLst>
      <p:ext uri="{BB962C8B-B14F-4D97-AF65-F5344CB8AC3E}">
        <p14:creationId xmlns:p14="http://schemas.microsoft.com/office/powerpoint/2010/main" val="25438839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9E947248-77E0-4C99-AC40-6670D89B3B8A}"/>
              </a:ext>
            </a:extLst>
          </p:cNvPr>
          <p:cNvSpPr>
            <a:spLocks noGrp="1"/>
          </p:cNvSpPr>
          <p:nvPr>
            <p:ph type="title"/>
          </p:nvPr>
        </p:nvSpPr>
        <p:spPr/>
        <p:txBody>
          <a:bodyPr/>
          <a:lstStyle/>
          <a:p>
            <a:r>
              <a:rPr kumimoji="1" lang="ja-JP" altLang="en-US" sz="4400" b="0" i="0" u="none" strike="noStrike" kern="1200" cap="none" spc="0" normalizeH="0" baseline="0" noProof="0" dirty="0">
                <a:ln>
                  <a:noFill/>
                </a:ln>
                <a:solidFill>
                  <a:schemeClr val="tx1"/>
                </a:solidFill>
                <a:effectLst/>
                <a:uLnTx/>
                <a:uFillTx/>
                <a:latin typeface="+mj-ea"/>
                <a:cs typeface="Meiryo UI" panose="020B0604030504040204" pitchFamily="50" charset="-128"/>
              </a:rPr>
              <a:t>解説　光センサーの反応</a:t>
            </a:r>
            <a:endParaRPr lang="ja-JP" altLang="en-US" dirty="0">
              <a:latin typeface="+mj-ea"/>
            </a:endParaRPr>
          </a:p>
        </p:txBody>
      </p:sp>
      <p:sp>
        <p:nvSpPr>
          <p:cNvPr id="6" name="コンテンツ プレースホルダー 5">
            <a:extLst>
              <a:ext uri="{FF2B5EF4-FFF2-40B4-BE49-F238E27FC236}">
                <a16:creationId xmlns:a16="http://schemas.microsoft.com/office/drawing/2014/main" id="{6DD0538A-4B60-4C42-B7C5-DDF74998DED9}"/>
              </a:ext>
            </a:extLst>
          </p:cNvPr>
          <p:cNvSpPr>
            <a:spLocks noGrp="1"/>
          </p:cNvSpPr>
          <p:nvPr>
            <p:ph idx="1"/>
          </p:nvPr>
        </p:nvSpPr>
        <p:spPr>
          <a:xfrm>
            <a:off x="1036558" y="1404226"/>
            <a:ext cx="4158343" cy="365125"/>
          </a:xfrm>
        </p:spPr>
        <p:txBody>
          <a:bodyPr>
            <a:normAutofit/>
          </a:bodyPr>
          <a:lstStyle/>
          <a:p>
            <a:pPr marL="0" indent="0">
              <a:buFont typeface="Arial" panose="020B0604020202020204" pitchFamily="34" charset="0"/>
              <a:buNone/>
            </a:pP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光センサーとは</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35590FD5-B327-495F-8475-00B71D6233E3}"/>
              </a:ext>
            </a:extLst>
          </p:cNvPr>
          <p:cNvSpPr>
            <a:spLocks noGrp="1"/>
          </p:cNvSpPr>
          <p:nvPr>
            <p:ph type="sldNum" sz="quarter" idx="12"/>
          </p:nvPr>
        </p:nvSpPr>
        <p:spPr/>
        <p:txBody>
          <a:bodyPr/>
          <a:lstStyle/>
          <a:p>
            <a:fld id="{8B4C719E-7852-4BEC-83AA-157AE4C29AF4}" type="slidenum">
              <a:rPr kumimoji="1" lang="ja-JP" altLang="en-US" smtClean="0"/>
              <a:t>33</a:t>
            </a:fld>
            <a:endParaRPr kumimoji="1" lang="ja-JP" altLang="en-US"/>
          </a:p>
        </p:txBody>
      </p:sp>
      <p:sp>
        <p:nvSpPr>
          <p:cNvPr id="61" name="正方形/長方形 60">
            <a:extLst>
              <a:ext uri="{FF2B5EF4-FFF2-40B4-BE49-F238E27FC236}">
                <a16:creationId xmlns:a16="http://schemas.microsoft.com/office/drawing/2014/main" id="{20CBA1C7-E571-4DD7-B0CE-306676664463}"/>
              </a:ext>
            </a:extLst>
          </p:cNvPr>
          <p:cNvSpPr/>
          <p:nvPr/>
        </p:nvSpPr>
        <p:spPr>
          <a:xfrm rot="5400000">
            <a:off x="4205656" y="3714373"/>
            <a:ext cx="1774461" cy="204029"/>
          </a:xfrm>
          <a:prstGeom prst="rect">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コンテンツ プレースホルダー 2">
            <a:extLst>
              <a:ext uri="{FF2B5EF4-FFF2-40B4-BE49-F238E27FC236}">
                <a16:creationId xmlns:a16="http://schemas.microsoft.com/office/drawing/2014/main" id="{9735A4AC-A4A0-41B9-AE22-2323D1D15CDD}"/>
              </a:ext>
            </a:extLst>
          </p:cNvPr>
          <p:cNvSpPr txBox="1">
            <a:spLocks/>
          </p:cNvSpPr>
          <p:nvPr/>
        </p:nvSpPr>
        <p:spPr>
          <a:xfrm>
            <a:off x="4440816" y="4881425"/>
            <a:ext cx="2386021" cy="456473"/>
          </a:xfrm>
          <a:prstGeom prst="rect">
            <a:avLst/>
          </a:prstGeom>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光は戻ってこない</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3" name="コンテンツ プレースホルダー 2">
            <a:extLst>
              <a:ext uri="{FF2B5EF4-FFF2-40B4-BE49-F238E27FC236}">
                <a16:creationId xmlns:a16="http://schemas.microsoft.com/office/drawing/2014/main" id="{3C080240-B45F-497E-801E-5C6C788F1A24}"/>
              </a:ext>
            </a:extLst>
          </p:cNvPr>
          <p:cNvSpPr txBox="1">
            <a:spLocks/>
          </p:cNvSpPr>
          <p:nvPr/>
        </p:nvSpPr>
        <p:spPr>
          <a:xfrm>
            <a:off x="2402235" y="2652181"/>
            <a:ext cx="949612" cy="272762"/>
          </a:xfrm>
          <a:prstGeom prst="rect">
            <a:avLst/>
          </a:prstGeom>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赤色</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LED</a:t>
            </a:r>
          </a:p>
        </p:txBody>
      </p:sp>
      <p:sp>
        <p:nvSpPr>
          <p:cNvPr id="64" name="コンテンツ プレースホルダー 2">
            <a:extLst>
              <a:ext uri="{FF2B5EF4-FFF2-40B4-BE49-F238E27FC236}">
                <a16:creationId xmlns:a16="http://schemas.microsoft.com/office/drawing/2014/main" id="{901F8C7C-4639-4908-81BF-41ED844C428D}"/>
              </a:ext>
            </a:extLst>
          </p:cNvPr>
          <p:cNvSpPr txBox="1">
            <a:spLocks/>
          </p:cNvSpPr>
          <p:nvPr/>
        </p:nvSpPr>
        <p:spPr>
          <a:xfrm>
            <a:off x="2470122" y="4390511"/>
            <a:ext cx="1498369" cy="248083"/>
          </a:xfrm>
          <a:prstGeom prst="rect">
            <a:avLst/>
          </a:prstGeom>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フォトトランジスタ</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5" name="コンテンツ プレースホルダー 2">
            <a:extLst>
              <a:ext uri="{FF2B5EF4-FFF2-40B4-BE49-F238E27FC236}">
                <a16:creationId xmlns:a16="http://schemas.microsoft.com/office/drawing/2014/main" id="{A4E5CE04-5EFD-432A-A3A5-38013EE8E38A}"/>
              </a:ext>
            </a:extLst>
          </p:cNvPr>
          <p:cNvSpPr txBox="1">
            <a:spLocks/>
          </p:cNvSpPr>
          <p:nvPr/>
        </p:nvSpPr>
        <p:spPr>
          <a:xfrm>
            <a:off x="1156195" y="4832041"/>
            <a:ext cx="2917483" cy="796726"/>
          </a:xfrm>
          <a:prstGeom prst="rect">
            <a:avLst/>
          </a:prstGeom>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000" dirty="0">
                <a:latin typeface="Meiryo UI" panose="020B0604030504040204" pitchFamily="50" charset="-128"/>
                <a:ea typeface="Meiryo UI" panose="020B0604030504040204" pitchFamily="50" charset="-128"/>
                <a:cs typeface="Meiryo UI" panose="020B0604030504040204" pitchFamily="50" charset="-128"/>
              </a:rPr>
              <a:t>障害物で光が</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反射して</a:t>
            </a:r>
            <a:br>
              <a:rPr lang="en-US" altLang="ja-JP" sz="2400" dirty="0">
                <a:latin typeface="Meiryo UI" panose="020B0604030504040204" pitchFamily="50" charset="-128"/>
                <a:ea typeface="Meiryo UI" panose="020B0604030504040204" pitchFamily="50" charset="-128"/>
                <a:cs typeface="Meiryo UI" panose="020B0604030504040204" pitchFamily="50" charset="-128"/>
              </a:rPr>
            </a:br>
            <a:r>
              <a:rPr lang="ja-JP" altLang="en-US" sz="2400" dirty="0">
                <a:latin typeface="Meiryo UI" panose="020B0604030504040204" pitchFamily="50" charset="-128"/>
                <a:ea typeface="Meiryo UI" panose="020B0604030504040204" pitchFamily="50" charset="-128"/>
                <a:cs typeface="Meiryo UI" panose="020B0604030504040204" pitchFamily="50" charset="-128"/>
              </a:rPr>
              <a:t>戻ってくる</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66" name="グループ化 65">
            <a:extLst>
              <a:ext uri="{FF2B5EF4-FFF2-40B4-BE49-F238E27FC236}">
                <a16:creationId xmlns:a16="http://schemas.microsoft.com/office/drawing/2014/main" id="{5AC6847C-E016-455C-BA9E-487A0AD2C0A7}"/>
              </a:ext>
            </a:extLst>
          </p:cNvPr>
          <p:cNvGrpSpPr/>
          <p:nvPr/>
        </p:nvGrpSpPr>
        <p:grpSpPr>
          <a:xfrm rot="5400000">
            <a:off x="4859239" y="2794402"/>
            <a:ext cx="1172776" cy="1653154"/>
            <a:chOff x="1619625" y="4295168"/>
            <a:chExt cx="1172776" cy="1653154"/>
          </a:xfrm>
        </p:grpSpPr>
        <p:cxnSp>
          <p:nvCxnSpPr>
            <p:cNvPr id="67" name="直線矢印コネクタ 66">
              <a:extLst>
                <a:ext uri="{FF2B5EF4-FFF2-40B4-BE49-F238E27FC236}">
                  <a16:creationId xmlns:a16="http://schemas.microsoft.com/office/drawing/2014/main" id="{BE4C5160-7EE2-41BA-9825-E4A667280490}"/>
                </a:ext>
              </a:extLst>
            </p:cNvPr>
            <p:cNvCxnSpPr>
              <a:cxnSpLocks/>
            </p:cNvCxnSpPr>
            <p:nvPr/>
          </p:nvCxnSpPr>
          <p:spPr>
            <a:xfrm rot="16200000" flipH="1">
              <a:off x="1883624" y="5234796"/>
              <a:ext cx="1042784" cy="35014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8" name="図 67">
              <a:extLst>
                <a:ext uri="{FF2B5EF4-FFF2-40B4-BE49-F238E27FC236}">
                  <a16:creationId xmlns:a16="http://schemas.microsoft.com/office/drawing/2014/main" id="{42D523ED-0C03-40AF-9D95-37B63DB5125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52549"/>
            <a:stretch/>
          </p:blipFill>
          <p:spPr>
            <a:xfrm rot="16200000">
              <a:off x="1813435" y="4439474"/>
              <a:ext cx="572845" cy="325167"/>
            </a:xfrm>
            <a:prstGeom prst="rect">
              <a:avLst/>
            </a:prstGeom>
          </p:spPr>
        </p:pic>
        <p:pic>
          <p:nvPicPr>
            <p:cNvPr id="69" name="図 68">
              <a:extLst>
                <a:ext uri="{FF2B5EF4-FFF2-40B4-BE49-F238E27FC236}">
                  <a16:creationId xmlns:a16="http://schemas.microsoft.com/office/drawing/2014/main" id="{32AF852F-823C-45E2-8355-3FD3B66E2C0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62519"/>
            <a:stretch/>
          </p:blipFill>
          <p:spPr>
            <a:xfrm rot="16200000">
              <a:off x="2377555" y="4453167"/>
              <a:ext cx="572845" cy="256847"/>
            </a:xfrm>
            <a:prstGeom prst="rect">
              <a:avLst/>
            </a:prstGeom>
          </p:spPr>
        </p:pic>
        <p:cxnSp>
          <p:nvCxnSpPr>
            <p:cNvPr id="70" name="直線矢印コネクタ 69">
              <a:extLst>
                <a:ext uri="{FF2B5EF4-FFF2-40B4-BE49-F238E27FC236}">
                  <a16:creationId xmlns:a16="http://schemas.microsoft.com/office/drawing/2014/main" id="{E2AD24A6-ABB2-460F-B742-56252F5DC249}"/>
                </a:ext>
              </a:extLst>
            </p:cNvPr>
            <p:cNvCxnSpPr>
              <a:cxnSpLocks/>
              <a:stCxn id="68" idx="1"/>
            </p:cNvCxnSpPr>
            <p:nvPr/>
          </p:nvCxnSpPr>
          <p:spPr>
            <a:xfrm rot="16200000" flipH="1" flipV="1">
              <a:off x="1570171" y="5410911"/>
              <a:ext cx="1052118" cy="725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F3D93736-4D5D-483E-829C-9D51E98B36EF}"/>
                </a:ext>
              </a:extLst>
            </p:cNvPr>
            <p:cNvCxnSpPr>
              <a:cxnSpLocks/>
            </p:cNvCxnSpPr>
            <p:nvPr/>
          </p:nvCxnSpPr>
          <p:spPr>
            <a:xfrm rot="16200000" flipH="1" flipV="1">
              <a:off x="1265608" y="5242496"/>
              <a:ext cx="1059843" cy="35181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72" name="正方形/長方形 71">
            <a:extLst>
              <a:ext uri="{FF2B5EF4-FFF2-40B4-BE49-F238E27FC236}">
                <a16:creationId xmlns:a16="http://schemas.microsoft.com/office/drawing/2014/main" id="{2E469153-DDB8-4A9A-8233-6D76A7CE7401}"/>
              </a:ext>
            </a:extLst>
          </p:cNvPr>
          <p:cNvSpPr/>
          <p:nvPr/>
        </p:nvSpPr>
        <p:spPr>
          <a:xfrm rot="5400000">
            <a:off x="458496" y="3714373"/>
            <a:ext cx="1774461" cy="20402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3" name="直線矢印コネクタ 72">
            <a:extLst>
              <a:ext uri="{FF2B5EF4-FFF2-40B4-BE49-F238E27FC236}">
                <a16:creationId xmlns:a16="http://schemas.microsoft.com/office/drawing/2014/main" id="{5BD28D3D-C82C-422D-9D39-3591D1D066EC}"/>
              </a:ext>
            </a:extLst>
          </p:cNvPr>
          <p:cNvCxnSpPr>
            <a:cxnSpLocks/>
          </p:cNvCxnSpPr>
          <p:nvPr/>
        </p:nvCxnSpPr>
        <p:spPr>
          <a:xfrm rot="5400000" flipV="1">
            <a:off x="1766112" y="3693441"/>
            <a:ext cx="170629" cy="58230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4" name="円/楕円 37">
            <a:extLst>
              <a:ext uri="{FF2B5EF4-FFF2-40B4-BE49-F238E27FC236}">
                <a16:creationId xmlns:a16="http://schemas.microsoft.com/office/drawing/2014/main" id="{8C34B10E-D91C-4873-9521-8A82DDF5A934}"/>
              </a:ext>
            </a:extLst>
          </p:cNvPr>
          <p:cNvSpPr/>
          <p:nvPr/>
        </p:nvSpPr>
        <p:spPr>
          <a:xfrm rot="5400000">
            <a:off x="815991" y="3502327"/>
            <a:ext cx="1059469" cy="120351"/>
          </a:xfrm>
          <a:prstGeom prst="ellipse">
            <a:avLst/>
          </a:prstGeom>
          <a:solidFill>
            <a:srgbClr val="FF99FF">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5" name="直線矢印コネクタ 74">
            <a:extLst>
              <a:ext uri="{FF2B5EF4-FFF2-40B4-BE49-F238E27FC236}">
                <a16:creationId xmlns:a16="http://schemas.microsoft.com/office/drawing/2014/main" id="{4761C066-D004-42B0-8F0F-4D0616DC9E44}"/>
              </a:ext>
            </a:extLst>
          </p:cNvPr>
          <p:cNvCxnSpPr>
            <a:cxnSpLocks/>
          </p:cNvCxnSpPr>
          <p:nvPr/>
        </p:nvCxnSpPr>
        <p:spPr>
          <a:xfrm flipH="1">
            <a:off x="2361917" y="2961529"/>
            <a:ext cx="265956" cy="268160"/>
          </a:xfrm>
          <a:prstGeom prst="straightConnector1">
            <a:avLst/>
          </a:prstGeom>
          <a:ln w="381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6" name="コンテンツ プレースホルダー 2">
            <a:extLst>
              <a:ext uri="{FF2B5EF4-FFF2-40B4-BE49-F238E27FC236}">
                <a16:creationId xmlns:a16="http://schemas.microsoft.com/office/drawing/2014/main" id="{D393C909-4E50-45E7-9928-AD237E388C1A}"/>
              </a:ext>
            </a:extLst>
          </p:cNvPr>
          <p:cNvSpPr txBox="1">
            <a:spLocks/>
          </p:cNvSpPr>
          <p:nvPr/>
        </p:nvSpPr>
        <p:spPr>
          <a:xfrm>
            <a:off x="6787354" y="1398428"/>
            <a:ext cx="4595246" cy="366898"/>
          </a:xfrm>
          <a:prstGeom prst="rect">
            <a:avLst/>
          </a:prstGeom>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周囲がとても明るいときのセンサーの反応</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77" name="グループ化 76">
            <a:extLst>
              <a:ext uri="{FF2B5EF4-FFF2-40B4-BE49-F238E27FC236}">
                <a16:creationId xmlns:a16="http://schemas.microsoft.com/office/drawing/2014/main" id="{432CEECA-429D-4490-96BA-D4A837618CB7}"/>
              </a:ext>
            </a:extLst>
          </p:cNvPr>
          <p:cNvGrpSpPr/>
          <p:nvPr/>
        </p:nvGrpSpPr>
        <p:grpSpPr>
          <a:xfrm>
            <a:off x="10127703" y="2654831"/>
            <a:ext cx="926045" cy="679390"/>
            <a:chOff x="9704052" y="3735167"/>
            <a:chExt cx="926045" cy="679390"/>
          </a:xfrm>
        </p:grpSpPr>
        <p:cxnSp>
          <p:nvCxnSpPr>
            <p:cNvPr id="78" name="直線矢印コネクタ 77">
              <a:extLst>
                <a:ext uri="{FF2B5EF4-FFF2-40B4-BE49-F238E27FC236}">
                  <a16:creationId xmlns:a16="http://schemas.microsoft.com/office/drawing/2014/main" id="{A9DC6B52-013B-4558-B771-59504D6B16F9}"/>
                </a:ext>
              </a:extLst>
            </p:cNvPr>
            <p:cNvCxnSpPr/>
            <p:nvPr/>
          </p:nvCxnSpPr>
          <p:spPr>
            <a:xfrm rot="5400000">
              <a:off x="9915471" y="3803088"/>
              <a:ext cx="142342" cy="54672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79" name="図 78">
              <a:extLst>
                <a:ext uri="{FF2B5EF4-FFF2-40B4-BE49-F238E27FC236}">
                  <a16:creationId xmlns:a16="http://schemas.microsoft.com/office/drawing/2014/main" id="{535E087F-8E57-4D69-B544-BC46E27F976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52549"/>
            <a:stretch/>
          </p:blipFill>
          <p:spPr>
            <a:xfrm>
              <a:off x="10241548" y="3833790"/>
              <a:ext cx="370093" cy="216264"/>
            </a:xfrm>
            <a:prstGeom prst="rect">
              <a:avLst/>
            </a:prstGeom>
          </p:spPr>
        </p:pic>
        <p:pic>
          <p:nvPicPr>
            <p:cNvPr id="80" name="図 79">
              <a:extLst>
                <a:ext uri="{FF2B5EF4-FFF2-40B4-BE49-F238E27FC236}">
                  <a16:creationId xmlns:a16="http://schemas.microsoft.com/office/drawing/2014/main" id="{F8ED1911-B333-4811-A3B5-86B0E88A8BD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62519"/>
            <a:stretch/>
          </p:blipFill>
          <p:spPr>
            <a:xfrm>
              <a:off x="10260004" y="4243731"/>
              <a:ext cx="370093" cy="170826"/>
            </a:xfrm>
            <a:prstGeom prst="rect">
              <a:avLst/>
            </a:prstGeom>
          </p:spPr>
        </p:pic>
        <p:cxnSp>
          <p:nvCxnSpPr>
            <p:cNvPr id="81" name="直線矢印コネクタ 80">
              <a:extLst>
                <a:ext uri="{FF2B5EF4-FFF2-40B4-BE49-F238E27FC236}">
                  <a16:creationId xmlns:a16="http://schemas.microsoft.com/office/drawing/2014/main" id="{DC6DF888-5EB1-4C61-A568-2942127662B5}"/>
                </a:ext>
              </a:extLst>
            </p:cNvPr>
            <p:cNvCxnSpPr>
              <a:stCxn id="79" idx="1"/>
            </p:cNvCxnSpPr>
            <p:nvPr/>
          </p:nvCxnSpPr>
          <p:spPr>
            <a:xfrm rot="5400000">
              <a:off x="9971403" y="3683800"/>
              <a:ext cx="12022" cy="52826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直線矢印コネクタ 81">
              <a:extLst>
                <a:ext uri="{FF2B5EF4-FFF2-40B4-BE49-F238E27FC236}">
                  <a16:creationId xmlns:a16="http://schemas.microsoft.com/office/drawing/2014/main" id="{7CD41DAB-9834-41D2-8B9E-FB4110B3D2C5}"/>
                </a:ext>
              </a:extLst>
            </p:cNvPr>
            <p:cNvCxnSpPr/>
            <p:nvPr/>
          </p:nvCxnSpPr>
          <p:spPr>
            <a:xfrm rot="5400000" flipH="1">
              <a:off x="9906243" y="3532976"/>
              <a:ext cx="142342" cy="54672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83" name="太陽 82">
            <a:extLst>
              <a:ext uri="{FF2B5EF4-FFF2-40B4-BE49-F238E27FC236}">
                <a16:creationId xmlns:a16="http://schemas.microsoft.com/office/drawing/2014/main" id="{E823C2F7-BDF8-4EE1-95B4-E05F8BD7FF1B}"/>
              </a:ext>
            </a:extLst>
          </p:cNvPr>
          <p:cNvSpPr/>
          <p:nvPr/>
        </p:nvSpPr>
        <p:spPr>
          <a:xfrm>
            <a:off x="7494217" y="1876613"/>
            <a:ext cx="655710" cy="655710"/>
          </a:xfrm>
          <a:prstGeom prst="sun">
            <a:avLst/>
          </a:prstGeom>
          <a:solidFill>
            <a:srgbClr val="FFFF00"/>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角丸四角形吹き出し 57">
            <a:extLst>
              <a:ext uri="{FF2B5EF4-FFF2-40B4-BE49-F238E27FC236}">
                <a16:creationId xmlns:a16="http://schemas.microsoft.com/office/drawing/2014/main" id="{3B938C8A-CAB3-463E-B2F2-C298B9D2A22F}"/>
              </a:ext>
            </a:extLst>
          </p:cNvPr>
          <p:cNvSpPr/>
          <p:nvPr/>
        </p:nvSpPr>
        <p:spPr>
          <a:xfrm rot="10800000">
            <a:off x="7928873" y="4088427"/>
            <a:ext cx="3322287" cy="1228683"/>
          </a:xfrm>
          <a:prstGeom prst="wedgeRoundRectCallout">
            <a:avLst>
              <a:gd name="adj1" fmla="val -35914"/>
              <a:gd name="adj2" fmla="val 108456"/>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85" name="コンテンツ プレースホルダー 2">
            <a:extLst>
              <a:ext uri="{FF2B5EF4-FFF2-40B4-BE49-F238E27FC236}">
                <a16:creationId xmlns:a16="http://schemas.microsoft.com/office/drawing/2014/main" id="{894CC086-7E44-4B6C-AB83-B72B07D70C9B}"/>
              </a:ext>
            </a:extLst>
          </p:cNvPr>
          <p:cNvSpPr txBox="1">
            <a:spLocks/>
          </p:cNvSpPr>
          <p:nvPr/>
        </p:nvSpPr>
        <p:spPr>
          <a:xfrm>
            <a:off x="8026718" y="4285528"/>
            <a:ext cx="3126595" cy="916793"/>
          </a:xfrm>
          <a:prstGeom prst="rect">
            <a:avLst/>
          </a:prstGeom>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障害物がないと赤色</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LED</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の光は戻ってこないが、それ以外の光が直接センサーに入ってしまうと、センサーが正しく障害物のあるなしを判断できなくなる。</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6" name="テキスト ボックス 85">
            <a:extLst>
              <a:ext uri="{FF2B5EF4-FFF2-40B4-BE49-F238E27FC236}">
                <a16:creationId xmlns:a16="http://schemas.microsoft.com/office/drawing/2014/main" id="{423224F3-7DAE-475D-B234-E7369DA0839D}"/>
              </a:ext>
            </a:extLst>
          </p:cNvPr>
          <p:cNvSpPr txBox="1"/>
          <p:nvPr/>
        </p:nvSpPr>
        <p:spPr>
          <a:xfrm>
            <a:off x="1032622" y="1740431"/>
            <a:ext cx="3748592" cy="914400"/>
          </a:xfrm>
          <a:prstGeom prst="rect">
            <a:avLst/>
          </a:prstGeom>
        </p:spPr>
        <p:txBody>
          <a:bodyPr wrap="none" rtlCol="0">
            <a:noAutofit/>
          </a:bodyPr>
          <a:lstStyle/>
          <a:p>
            <a:pPr marL="0" indent="0">
              <a:buFont typeface="Arial" panose="020B0604020202020204" pitchFamily="34" charset="0"/>
              <a:buNone/>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光センサ</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ーにはフォトトランジスタを使っています。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フォトトランジスタは受け取った光の量で電流の量を変化させる部品です。</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電流の流れる量の違いで、明るいか暗いかを知ることができます。</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87" name="グループ化 86">
            <a:extLst>
              <a:ext uri="{FF2B5EF4-FFF2-40B4-BE49-F238E27FC236}">
                <a16:creationId xmlns:a16="http://schemas.microsoft.com/office/drawing/2014/main" id="{4773C6BF-87ED-460B-852D-F3CE664F636A}"/>
              </a:ext>
            </a:extLst>
          </p:cNvPr>
          <p:cNvGrpSpPr/>
          <p:nvPr/>
        </p:nvGrpSpPr>
        <p:grpSpPr>
          <a:xfrm rot="5400000">
            <a:off x="1595993" y="3140958"/>
            <a:ext cx="1002619" cy="1076202"/>
            <a:chOff x="1789782" y="4295168"/>
            <a:chExt cx="1002619" cy="1076202"/>
          </a:xfrm>
        </p:grpSpPr>
        <p:cxnSp>
          <p:nvCxnSpPr>
            <p:cNvPr id="88" name="直線矢印コネクタ 87">
              <a:extLst>
                <a:ext uri="{FF2B5EF4-FFF2-40B4-BE49-F238E27FC236}">
                  <a16:creationId xmlns:a16="http://schemas.microsoft.com/office/drawing/2014/main" id="{4D699540-A324-4B6C-A83C-C083A482CB83}"/>
                </a:ext>
              </a:extLst>
            </p:cNvPr>
            <p:cNvCxnSpPr/>
            <p:nvPr/>
          </p:nvCxnSpPr>
          <p:spPr>
            <a:xfrm>
              <a:off x="2229939" y="4888480"/>
              <a:ext cx="179994" cy="46860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9" name="図 88">
              <a:extLst>
                <a:ext uri="{FF2B5EF4-FFF2-40B4-BE49-F238E27FC236}">
                  <a16:creationId xmlns:a16="http://schemas.microsoft.com/office/drawing/2014/main" id="{6EB8EB57-2C3B-4D12-8658-291BF07AA46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52549"/>
            <a:stretch/>
          </p:blipFill>
          <p:spPr>
            <a:xfrm rot="16200000">
              <a:off x="1813435" y="4439474"/>
              <a:ext cx="572845" cy="325167"/>
            </a:xfrm>
            <a:prstGeom prst="rect">
              <a:avLst/>
            </a:prstGeom>
          </p:spPr>
        </p:pic>
        <p:pic>
          <p:nvPicPr>
            <p:cNvPr id="90" name="図 89">
              <a:extLst>
                <a:ext uri="{FF2B5EF4-FFF2-40B4-BE49-F238E27FC236}">
                  <a16:creationId xmlns:a16="http://schemas.microsoft.com/office/drawing/2014/main" id="{CDFC7BF2-1F80-4312-9F94-9AD780E1C3E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62519"/>
            <a:stretch/>
          </p:blipFill>
          <p:spPr>
            <a:xfrm rot="16200000">
              <a:off x="2377555" y="4453167"/>
              <a:ext cx="572845" cy="256847"/>
            </a:xfrm>
            <a:prstGeom prst="rect">
              <a:avLst/>
            </a:prstGeom>
          </p:spPr>
        </p:pic>
        <p:cxnSp>
          <p:nvCxnSpPr>
            <p:cNvPr id="91" name="直線矢印コネクタ 90">
              <a:extLst>
                <a:ext uri="{FF2B5EF4-FFF2-40B4-BE49-F238E27FC236}">
                  <a16:creationId xmlns:a16="http://schemas.microsoft.com/office/drawing/2014/main" id="{FF43091A-3274-414D-A4A2-4B11AD462D14}"/>
                </a:ext>
              </a:extLst>
            </p:cNvPr>
            <p:cNvCxnSpPr>
              <a:stCxn id="89" idx="1"/>
            </p:cNvCxnSpPr>
            <p:nvPr/>
          </p:nvCxnSpPr>
          <p:spPr>
            <a:xfrm>
              <a:off x="2099858" y="4888480"/>
              <a:ext cx="10334" cy="46743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直線矢印コネクタ 91">
              <a:extLst>
                <a:ext uri="{FF2B5EF4-FFF2-40B4-BE49-F238E27FC236}">
                  <a16:creationId xmlns:a16="http://schemas.microsoft.com/office/drawing/2014/main" id="{B2B2B4A2-948B-4070-A70B-25DB7842049D}"/>
                </a:ext>
              </a:extLst>
            </p:cNvPr>
            <p:cNvCxnSpPr/>
            <p:nvPr/>
          </p:nvCxnSpPr>
          <p:spPr>
            <a:xfrm flipH="1">
              <a:off x="1789782" y="4888480"/>
              <a:ext cx="181652" cy="48289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矢印コネクタ 92">
            <a:extLst>
              <a:ext uri="{FF2B5EF4-FFF2-40B4-BE49-F238E27FC236}">
                <a16:creationId xmlns:a16="http://schemas.microsoft.com/office/drawing/2014/main" id="{8A861A15-AA2D-406D-AE56-C130E003D56C}"/>
              </a:ext>
            </a:extLst>
          </p:cNvPr>
          <p:cNvCxnSpPr>
            <a:cxnSpLocks/>
            <a:stCxn id="64" idx="0"/>
          </p:cNvCxnSpPr>
          <p:nvPr/>
        </p:nvCxnSpPr>
        <p:spPr>
          <a:xfrm flipH="1" flipV="1">
            <a:off x="2679077" y="4122823"/>
            <a:ext cx="540230" cy="267688"/>
          </a:xfrm>
          <a:prstGeom prst="straightConnector1">
            <a:avLst/>
          </a:prstGeom>
          <a:ln w="381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4" name="正方形/長方形 93">
            <a:extLst>
              <a:ext uri="{FF2B5EF4-FFF2-40B4-BE49-F238E27FC236}">
                <a16:creationId xmlns:a16="http://schemas.microsoft.com/office/drawing/2014/main" id="{F2225525-C73A-4F79-9B2C-A6F2586BCED9}"/>
              </a:ext>
            </a:extLst>
          </p:cNvPr>
          <p:cNvSpPr/>
          <p:nvPr/>
        </p:nvSpPr>
        <p:spPr>
          <a:xfrm>
            <a:off x="8026718" y="2364840"/>
            <a:ext cx="860132" cy="687619"/>
          </a:xfrm>
          <a:prstGeom prst="rect">
            <a:avLst/>
          </a:prstGeom>
          <a:solidFill>
            <a:schemeClr val="accent1">
              <a:lumMod val="20000"/>
              <a:lumOff val="80000"/>
            </a:schemeClr>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5" name="直線コネクタ 94">
            <a:extLst>
              <a:ext uri="{FF2B5EF4-FFF2-40B4-BE49-F238E27FC236}">
                <a16:creationId xmlns:a16="http://schemas.microsoft.com/office/drawing/2014/main" id="{70ACE39F-BF46-47D3-84C4-5C54713036F4}"/>
              </a:ext>
            </a:extLst>
          </p:cNvPr>
          <p:cNvCxnSpPr>
            <a:stCxn id="94" idx="1"/>
            <a:endCxn id="94" idx="3"/>
          </p:cNvCxnSpPr>
          <p:nvPr/>
        </p:nvCxnSpPr>
        <p:spPr>
          <a:xfrm>
            <a:off x="8026718" y="2708650"/>
            <a:ext cx="860132" cy="0"/>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AD64F248-2455-4749-A024-64CE80FD15B3}"/>
              </a:ext>
            </a:extLst>
          </p:cNvPr>
          <p:cNvCxnSpPr>
            <a:cxnSpLocks/>
            <a:stCxn id="94" idx="0"/>
            <a:endCxn id="94" idx="2"/>
          </p:cNvCxnSpPr>
          <p:nvPr/>
        </p:nvCxnSpPr>
        <p:spPr>
          <a:xfrm>
            <a:off x="8456784" y="2364840"/>
            <a:ext cx="0" cy="687619"/>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97" name="直線矢印コネクタ 96">
            <a:extLst>
              <a:ext uri="{FF2B5EF4-FFF2-40B4-BE49-F238E27FC236}">
                <a16:creationId xmlns:a16="http://schemas.microsoft.com/office/drawing/2014/main" id="{933A3464-81CB-4558-AE16-006E9CDFAD96}"/>
              </a:ext>
            </a:extLst>
          </p:cNvPr>
          <p:cNvCxnSpPr>
            <a:cxnSpLocks/>
          </p:cNvCxnSpPr>
          <p:nvPr/>
        </p:nvCxnSpPr>
        <p:spPr>
          <a:xfrm>
            <a:off x="8694357" y="2862138"/>
            <a:ext cx="1852558" cy="380643"/>
          </a:xfrm>
          <a:prstGeom prst="straightConnector1">
            <a:avLst/>
          </a:prstGeom>
          <a:ln w="152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7CB02482-282E-4B2F-AC3E-8D97101AA4DA}"/>
              </a:ext>
            </a:extLst>
          </p:cNvPr>
          <p:cNvSpPr txBox="1"/>
          <p:nvPr/>
        </p:nvSpPr>
        <p:spPr>
          <a:xfrm>
            <a:off x="1379591" y="5978158"/>
            <a:ext cx="2378494" cy="505357"/>
          </a:xfrm>
          <a:prstGeom prst="rect">
            <a:avLst/>
          </a:prstGeom>
        </p:spPr>
        <p:txBody>
          <a:bodyPr wrap="none" rtlCol="0">
            <a:noAutofit/>
          </a:bodyPr>
          <a:lstStyle/>
          <a:p>
            <a:pPr marL="0" indent="0">
              <a:buFont typeface="Arial" panose="020B0604020202020204" pitchFamily="34" charset="0"/>
              <a:buNone/>
            </a:pP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電流の量が多い</a:t>
            </a:r>
          </a:p>
        </p:txBody>
      </p:sp>
      <p:sp>
        <p:nvSpPr>
          <p:cNvPr id="43" name="テキスト ボックス 42">
            <a:extLst>
              <a:ext uri="{FF2B5EF4-FFF2-40B4-BE49-F238E27FC236}">
                <a16:creationId xmlns:a16="http://schemas.microsoft.com/office/drawing/2014/main" id="{03C42BB8-F2DF-4C12-95AD-A14316E2F7CB}"/>
              </a:ext>
            </a:extLst>
          </p:cNvPr>
          <p:cNvSpPr txBox="1"/>
          <p:nvPr/>
        </p:nvSpPr>
        <p:spPr>
          <a:xfrm>
            <a:off x="4448343" y="5964102"/>
            <a:ext cx="2378494" cy="505357"/>
          </a:xfrm>
          <a:prstGeom prst="rect">
            <a:avLst/>
          </a:prstGeom>
        </p:spPr>
        <p:txBody>
          <a:bodyPr wrap="none" rtlCol="0">
            <a:noAutofit/>
          </a:bodyPr>
          <a:lstStyle/>
          <a:p>
            <a:pPr marL="0" indent="0">
              <a:buFont typeface="Arial" panose="020B0604020202020204" pitchFamily="34" charset="0"/>
              <a:buNone/>
            </a:pP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電流の量が少ない</a:t>
            </a:r>
          </a:p>
        </p:txBody>
      </p:sp>
      <p:sp>
        <p:nvSpPr>
          <p:cNvPr id="44" name="テキスト ボックス 43">
            <a:extLst>
              <a:ext uri="{FF2B5EF4-FFF2-40B4-BE49-F238E27FC236}">
                <a16:creationId xmlns:a16="http://schemas.microsoft.com/office/drawing/2014/main" id="{2AF5DAAF-CEBC-408F-80F5-61740E628413}"/>
              </a:ext>
            </a:extLst>
          </p:cNvPr>
          <p:cNvSpPr txBox="1"/>
          <p:nvPr/>
        </p:nvSpPr>
        <p:spPr>
          <a:xfrm rot="5400000">
            <a:off x="2080243" y="5488205"/>
            <a:ext cx="643983" cy="505357"/>
          </a:xfrm>
          <a:prstGeom prst="rect">
            <a:avLst/>
          </a:prstGeom>
        </p:spPr>
        <p:txBody>
          <a:bodyPr wrap="none" rtlCol="0">
            <a:noAutofit/>
          </a:bodyPr>
          <a:lstStyle/>
          <a:p>
            <a:pPr marL="0" indent="0">
              <a:buFont typeface="Arial" panose="020B0604020202020204" pitchFamily="34" charset="0"/>
              <a:buNone/>
            </a:pP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5" name="テキスト ボックス 44">
            <a:extLst>
              <a:ext uri="{FF2B5EF4-FFF2-40B4-BE49-F238E27FC236}">
                <a16:creationId xmlns:a16="http://schemas.microsoft.com/office/drawing/2014/main" id="{96E22D66-D599-41D0-89F4-028F96EF7174}"/>
              </a:ext>
            </a:extLst>
          </p:cNvPr>
          <p:cNvSpPr txBox="1"/>
          <p:nvPr/>
        </p:nvSpPr>
        <p:spPr>
          <a:xfrm rot="5400000">
            <a:off x="5180142" y="5472905"/>
            <a:ext cx="643983" cy="505357"/>
          </a:xfrm>
          <a:prstGeom prst="rect">
            <a:avLst/>
          </a:prstGeom>
        </p:spPr>
        <p:txBody>
          <a:bodyPr wrap="none" rtlCol="0">
            <a:noAutofit/>
          </a:bodyPr>
          <a:lstStyle/>
          <a:p>
            <a:pPr marL="0" indent="0">
              <a:buFont typeface="Arial" panose="020B0604020202020204" pitchFamily="34" charset="0"/>
              <a:buNone/>
            </a:pP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6" name="テキスト ボックス 45">
            <a:extLst>
              <a:ext uri="{FF2B5EF4-FFF2-40B4-BE49-F238E27FC236}">
                <a16:creationId xmlns:a16="http://schemas.microsoft.com/office/drawing/2014/main" id="{88CBA662-6779-4703-BA00-441DF1FAB990}"/>
              </a:ext>
            </a:extLst>
          </p:cNvPr>
          <p:cNvSpPr txBox="1"/>
          <p:nvPr/>
        </p:nvSpPr>
        <p:spPr>
          <a:xfrm>
            <a:off x="1350743" y="5786430"/>
            <a:ext cx="1636643" cy="276446"/>
          </a:xfrm>
          <a:prstGeom prst="rect">
            <a:avLst/>
          </a:prstGeom>
        </p:spPr>
        <p:txBody>
          <a:bodyPr wrap="none" rtlCol="0">
            <a:noAutofit/>
          </a:bodyPr>
          <a:lstStyle/>
          <a:p>
            <a:pPr marL="0" indent="0">
              <a:buFont typeface="Arial" panose="020B0604020202020204" pitchFamily="34" charset="0"/>
              <a:buNone/>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センサーに流れる</a:t>
            </a:r>
          </a:p>
        </p:txBody>
      </p:sp>
      <p:sp>
        <p:nvSpPr>
          <p:cNvPr id="47" name="テキスト ボックス 46">
            <a:extLst>
              <a:ext uri="{FF2B5EF4-FFF2-40B4-BE49-F238E27FC236}">
                <a16:creationId xmlns:a16="http://schemas.microsoft.com/office/drawing/2014/main" id="{1A0A573F-0EBB-44EE-BFEE-7AF959A2F8EE}"/>
              </a:ext>
            </a:extLst>
          </p:cNvPr>
          <p:cNvSpPr txBox="1"/>
          <p:nvPr/>
        </p:nvSpPr>
        <p:spPr>
          <a:xfrm>
            <a:off x="4431133" y="5771130"/>
            <a:ext cx="1636643" cy="276446"/>
          </a:xfrm>
          <a:prstGeom prst="rect">
            <a:avLst/>
          </a:prstGeom>
        </p:spPr>
        <p:txBody>
          <a:bodyPr wrap="none" rtlCol="0">
            <a:noAutofit/>
          </a:bodyPr>
          <a:lstStyle/>
          <a:p>
            <a:pPr marL="0" indent="0">
              <a:buFont typeface="Arial" panose="020B0604020202020204" pitchFamily="34" charset="0"/>
              <a:buNone/>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センサーに流れる</a:t>
            </a:r>
          </a:p>
        </p:txBody>
      </p:sp>
    </p:spTree>
    <p:extLst>
      <p:ext uri="{BB962C8B-B14F-4D97-AF65-F5344CB8AC3E}">
        <p14:creationId xmlns:p14="http://schemas.microsoft.com/office/powerpoint/2010/main" val="35173042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9E947248-77E0-4C99-AC40-6670D89B3B8A}"/>
              </a:ext>
            </a:extLst>
          </p:cNvPr>
          <p:cNvSpPr>
            <a:spLocks noGrp="1"/>
          </p:cNvSpPr>
          <p:nvPr>
            <p:ph type="title"/>
          </p:nvPr>
        </p:nvSpPr>
        <p:spPr/>
        <p:txBody>
          <a:bodyPr/>
          <a:lstStyle/>
          <a:p>
            <a:r>
              <a:rPr kumimoji="1" lang="ja-JP" altLang="en-US" sz="4400" b="0" i="0" u="none" strike="noStrike" kern="1200" cap="none" spc="0" normalizeH="0" baseline="0" noProof="0" dirty="0">
                <a:ln>
                  <a:noFill/>
                </a:ln>
                <a:solidFill>
                  <a:schemeClr val="tx1"/>
                </a:solidFill>
                <a:effectLst/>
                <a:uLnTx/>
                <a:uFillTx/>
                <a:latin typeface="+mj-ea"/>
                <a:cs typeface="Meiryo UI" panose="020B0604030504040204" pitchFamily="50" charset="-128"/>
              </a:rPr>
              <a:t>解説　回路図</a:t>
            </a:r>
            <a:endParaRPr lang="ja-JP" altLang="en-US" dirty="0">
              <a:latin typeface="+mj-ea"/>
            </a:endParaRPr>
          </a:p>
        </p:txBody>
      </p:sp>
      <p:sp>
        <p:nvSpPr>
          <p:cNvPr id="6" name="コンテンツ プレースホルダー 5">
            <a:extLst>
              <a:ext uri="{FF2B5EF4-FFF2-40B4-BE49-F238E27FC236}">
                <a16:creationId xmlns:a16="http://schemas.microsoft.com/office/drawing/2014/main" id="{6DD0538A-4B60-4C42-B7C5-DDF74998DED9}"/>
              </a:ext>
            </a:extLst>
          </p:cNvPr>
          <p:cNvSpPr>
            <a:spLocks noGrp="1"/>
          </p:cNvSpPr>
          <p:nvPr>
            <p:ph idx="1"/>
          </p:nvPr>
        </p:nvSpPr>
        <p:spPr>
          <a:xfrm>
            <a:off x="1036558" y="1404226"/>
            <a:ext cx="4158343" cy="365125"/>
          </a:xfrm>
        </p:spPr>
        <p:txBody>
          <a:bodyPr>
            <a:normAutofit/>
          </a:bodyPr>
          <a:lstStyle/>
          <a:p>
            <a:pPr marL="0" indent="0">
              <a:buFont typeface="Arial" panose="020B0604020202020204" pitchFamily="34" charset="0"/>
              <a:buNone/>
            </a:pPr>
            <a:r>
              <a:rPr lang="en-US" altLang="ja-JP" sz="1800" b="1" dirty="0">
                <a:latin typeface="Meiryo UI" panose="020B0604030504040204" pitchFamily="50" charset="-128"/>
                <a:ea typeface="Meiryo UI" panose="020B0604030504040204" pitchFamily="50" charset="-128"/>
                <a:cs typeface="Meiryo UI" panose="020B0604030504040204" pitchFamily="50" charset="-128"/>
              </a:rPr>
              <a:t>TK-743 </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回路図</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35590FD5-B327-495F-8475-00B71D6233E3}"/>
              </a:ext>
            </a:extLst>
          </p:cNvPr>
          <p:cNvSpPr>
            <a:spLocks noGrp="1"/>
          </p:cNvSpPr>
          <p:nvPr>
            <p:ph type="sldNum" sz="quarter" idx="12"/>
          </p:nvPr>
        </p:nvSpPr>
        <p:spPr/>
        <p:txBody>
          <a:bodyPr/>
          <a:lstStyle/>
          <a:p>
            <a:fld id="{8B4C719E-7852-4BEC-83AA-157AE4C29AF4}" type="slidenum">
              <a:rPr kumimoji="1" lang="ja-JP" altLang="en-US" smtClean="0"/>
              <a:t>34</a:t>
            </a:fld>
            <a:endParaRPr kumimoji="1" lang="ja-JP" altLang="en-US" dirty="0"/>
          </a:p>
        </p:txBody>
      </p:sp>
      <p:sp>
        <p:nvSpPr>
          <p:cNvPr id="42" name="正方形/長方形 41">
            <a:extLst>
              <a:ext uri="{FF2B5EF4-FFF2-40B4-BE49-F238E27FC236}">
                <a16:creationId xmlns:a16="http://schemas.microsoft.com/office/drawing/2014/main" id="{3B2E061C-F037-4CE1-936E-A7C52A484016}"/>
              </a:ext>
            </a:extLst>
          </p:cNvPr>
          <p:cNvSpPr/>
          <p:nvPr/>
        </p:nvSpPr>
        <p:spPr>
          <a:xfrm>
            <a:off x="4241712" y="2358329"/>
            <a:ext cx="1064765" cy="59803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2D24E45A-DD50-45F9-AFF1-B9E60929E0AB}"/>
              </a:ext>
            </a:extLst>
          </p:cNvPr>
          <p:cNvSpPr/>
          <p:nvPr/>
        </p:nvSpPr>
        <p:spPr>
          <a:xfrm>
            <a:off x="5611838" y="1449603"/>
            <a:ext cx="1227661" cy="3385344"/>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E8A44179-C094-4798-8776-DF8BB80683F0}"/>
              </a:ext>
            </a:extLst>
          </p:cNvPr>
          <p:cNvSpPr/>
          <p:nvPr/>
        </p:nvSpPr>
        <p:spPr>
          <a:xfrm>
            <a:off x="7044324" y="3016381"/>
            <a:ext cx="1957098" cy="195985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251CBB4C-688C-4F55-9CD5-CF36CBC59B9E}"/>
              </a:ext>
            </a:extLst>
          </p:cNvPr>
          <p:cNvSpPr/>
          <p:nvPr/>
        </p:nvSpPr>
        <p:spPr>
          <a:xfrm>
            <a:off x="4565221" y="3058430"/>
            <a:ext cx="966083" cy="43729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D45433D1-5F66-4FA5-B7F2-944536DF547C}"/>
              </a:ext>
            </a:extLst>
          </p:cNvPr>
          <p:cNvSpPr/>
          <p:nvPr/>
        </p:nvSpPr>
        <p:spPr>
          <a:xfrm>
            <a:off x="3398957" y="2077970"/>
            <a:ext cx="409651" cy="261000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B365574B-A9D2-4D64-9938-F07736835CC0}"/>
              </a:ext>
            </a:extLst>
          </p:cNvPr>
          <p:cNvSpPr/>
          <p:nvPr/>
        </p:nvSpPr>
        <p:spPr>
          <a:xfrm>
            <a:off x="2872395" y="2607484"/>
            <a:ext cx="409651" cy="2091416"/>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a:extLst>
              <a:ext uri="{FF2B5EF4-FFF2-40B4-BE49-F238E27FC236}">
                <a16:creationId xmlns:a16="http://schemas.microsoft.com/office/drawing/2014/main" id="{9BC89EA0-6CC9-458E-BFD6-D9C9ED46B084}"/>
              </a:ext>
            </a:extLst>
          </p:cNvPr>
          <p:cNvSpPr txBox="1"/>
          <p:nvPr/>
        </p:nvSpPr>
        <p:spPr>
          <a:xfrm>
            <a:off x="1289349" y="1916946"/>
            <a:ext cx="846304" cy="485780"/>
          </a:xfrm>
          <a:prstGeom prst="rect">
            <a:avLst/>
          </a:prstGeom>
          <a:noFill/>
        </p:spPr>
        <p:txBody>
          <a:bodyPr wrap="none" rtlCol="0">
            <a:noAutofit/>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センサー</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cs typeface="Meiryo UI" panose="020B0604030504040204" pitchFamily="50" charset="-128"/>
              </a:rPr>
              <a:t>入力回路</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テキスト ボックス 48">
            <a:extLst>
              <a:ext uri="{FF2B5EF4-FFF2-40B4-BE49-F238E27FC236}">
                <a16:creationId xmlns:a16="http://schemas.microsoft.com/office/drawing/2014/main" id="{B28DF334-0D7A-488E-83CF-6D656E214B78}"/>
              </a:ext>
            </a:extLst>
          </p:cNvPr>
          <p:cNvSpPr txBox="1"/>
          <p:nvPr/>
        </p:nvSpPr>
        <p:spPr>
          <a:xfrm>
            <a:off x="838200" y="5277194"/>
            <a:ext cx="3183467" cy="1000441"/>
          </a:xfrm>
          <a:prstGeom prst="rect">
            <a:avLst/>
          </a:prstGeom>
          <a:solidFill>
            <a:schemeClr val="accent1">
              <a:lumMod val="20000"/>
              <a:lumOff val="80000"/>
            </a:schemeClr>
          </a:solidFill>
          <a:ln>
            <a:solidFill>
              <a:schemeClr val="accent1"/>
            </a:solidFill>
          </a:ln>
        </p:spPr>
        <p:txBody>
          <a:bodyPr wrap="square" rtlCol="0">
            <a:noAutofit/>
          </a:bodyPr>
          <a:lstStyle/>
          <a:p>
            <a:r>
              <a:rPr lang="ja-JP" altLang="en-US" sz="1200" dirty="0">
                <a:latin typeface="Meiryo UI" panose="020B0604030504040204" pitchFamily="50" charset="-128"/>
                <a:ea typeface="Meiryo UI" panose="020B0604030504040204" pitchFamily="50" charset="-128"/>
                <a:cs typeface="Meiryo UI" panose="020B0604030504040204" pitchFamily="50" charset="-128"/>
              </a:rPr>
              <a:t>光センサーが反応したときと反応していない時では流れる電流が違うことを利用して明るい・暗いを判定します。電流の流れる量が電圧に変換されて次につながるマイコンに伝えられます。</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テキスト ボックス 49">
            <a:extLst>
              <a:ext uri="{FF2B5EF4-FFF2-40B4-BE49-F238E27FC236}">
                <a16:creationId xmlns:a16="http://schemas.microsoft.com/office/drawing/2014/main" id="{591BEB8E-68F4-4D90-8154-4317C82FD5D8}"/>
              </a:ext>
            </a:extLst>
          </p:cNvPr>
          <p:cNvSpPr txBox="1"/>
          <p:nvPr/>
        </p:nvSpPr>
        <p:spPr>
          <a:xfrm>
            <a:off x="9395603" y="3061551"/>
            <a:ext cx="1273532" cy="283657"/>
          </a:xfrm>
          <a:prstGeom prst="rect">
            <a:avLst/>
          </a:prstGeom>
          <a:noFill/>
        </p:spPr>
        <p:txBody>
          <a:bodyPr wrap="none" rtlCol="0">
            <a:noAutofit/>
          </a:bodyPr>
          <a:lstStyle/>
          <a:p>
            <a:r>
              <a:rPr lang="ja-JP" altLang="en-US" sz="1400" dirty="0">
                <a:latin typeface="Meiryo UI" panose="020B0604030504040204" pitchFamily="50" charset="-128"/>
                <a:ea typeface="Meiryo UI" panose="020B0604030504040204" pitchFamily="50" charset="-128"/>
                <a:cs typeface="Meiryo UI" panose="020B0604030504040204" pitchFamily="50" charset="-128"/>
              </a:rPr>
              <a:t>モーター駆動回路</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a:extLst>
              <a:ext uri="{FF2B5EF4-FFF2-40B4-BE49-F238E27FC236}">
                <a16:creationId xmlns:a16="http://schemas.microsoft.com/office/drawing/2014/main" id="{C048882C-49EE-4D0A-BD92-5B07A6CB47C8}"/>
              </a:ext>
            </a:extLst>
          </p:cNvPr>
          <p:cNvSpPr txBox="1"/>
          <p:nvPr/>
        </p:nvSpPr>
        <p:spPr>
          <a:xfrm>
            <a:off x="1244300" y="2686323"/>
            <a:ext cx="1133982" cy="283657"/>
          </a:xfrm>
          <a:prstGeom prst="rect">
            <a:avLst/>
          </a:prstGeom>
          <a:noFill/>
        </p:spPr>
        <p:txBody>
          <a:bodyPr wrap="none" rtlCol="0">
            <a:noAutofit/>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投光用</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LED</a:t>
            </a:r>
          </a:p>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点灯回路</a:t>
            </a:r>
          </a:p>
        </p:txBody>
      </p:sp>
      <p:sp>
        <p:nvSpPr>
          <p:cNvPr id="52" name="テキスト ボックス 51">
            <a:extLst>
              <a:ext uri="{FF2B5EF4-FFF2-40B4-BE49-F238E27FC236}">
                <a16:creationId xmlns:a16="http://schemas.microsoft.com/office/drawing/2014/main" id="{DC004DF8-93DA-427C-91E2-183924EDA64A}"/>
              </a:ext>
            </a:extLst>
          </p:cNvPr>
          <p:cNvSpPr txBox="1"/>
          <p:nvPr/>
        </p:nvSpPr>
        <p:spPr>
          <a:xfrm>
            <a:off x="9305597" y="1480643"/>
            <a:ext cx="1164430" cy="282430"/>
          </a:xfrm>
          <a:prstGeom prst="rect">
            <a:avLst/>
          </a:prstGeom>
          <a:noFill/>
        </p:spPr>
        <p:txBody>
          <a:bodyPr wrap="none" rtlCol="0">
            <a:noAutofit/>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感度表示</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LED</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点灯回路</a:t>
            </a:r>
          </a:p>
        </p:txBody>
      </p:sp>
      <p:cxnSp>
        <p:nvCxnSpPr>
          <p:cNvPr id="53" name="直線コネクタ 52">
            <a:extLst>
              <a:ext uri="{FF2B5EF4-FFF2-40B4-BE49-F238E27FC236}">
                <a16:creationId xmlns:a16="http://schemas.microsoft.com/office/drawing/2014/main" id="{2B459690-4AE7-4F8E-B416-4D2CCEA175A6}"/>
              </a:ext>
            </a:extLst>
          </p:cNvPr>
          <p:cNvCxnSpPr>
            <a:cxnSpLocks/>
            <a:endCxn id="51" idx="3"/>
          </p:cNvCxnSpPr>
          <p:nvPr/>
        </p:nvCxnSpPr>
        <p:spPr>
          <a:xfrm flipH="1" flipV="1">
            <a:off x="2378282" y="2828152"/>
            <a:ext cx="494113" cy="230278"/>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B946F186-F4CF-4602-8BE0-8CB55192D425}"/>
              </a:ext>
            </a:extLst>
          </p:cNvPr>
          <p:cNvCxnSpPr>
            <a:cxnSpLocks/>
            <a:stCxn id="50" idx="1"/>
          </p:cNvCxnSpPr>
          <p:nvPr/>
        </p:nvCxnSpPr>
        <p:spPr>
          <a:xfrm flipH="1">
            <a:off x="9017176" y="3203380"/>
            <a:ext cx="378427" cy="156005"/>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5" name="テキスト ボックス 54">
            <a:extLst>
              <a:ext uri="{FF2B5EF4-FFF2-40B4-BE49-F238E27FC236}">
                <a16:creationId xmlns:a16="http://schemas.microsoft.com/office/drawing/2014/main" id="{5F701E51-802A-4595-AD72-B6F0D97101CE}"/>
              </a:ext>
            </a:extLst>
          </p:cNvPr>
          <p:cNvSpPr txBox="1"/>
          <p:nvPr/>
        </p:nvSpPr>
        <p:spPr>
          <a:xfrm>
            <a:off x="8599121" y="5277193"/>
            <a:ext cx="2754679" cy="1000441"/>
          </a:xfrm>
          <a:prstGeom prst="rect">
            <a:avLst/>
          </a:prstGeom>
          <a:solidFill>
            <a:schemeClr val="accent1">
              <a:lumMod val="20000"/>
              <a:lumOff val="80000"/>
            </a:schemeClr>
          </a:solidFill>
          <a:ln>
            <a:solidFill>
              <a:schemeClr val="accent1"/>
            </a:solidFill>
          </a:ln>
        </p:spPr>
        <p:txBody>
          <a:bodyPr wrap="square" rtlCol="0">
            <a:noAutofit/>
          </a:bodyPr>
          <a:lstStyle/>
          <a:p>
            <a:r>
              <a:rPr lang="ja-JP" altLang="en-US" sz="1200" dirty="0">
                <a:latin typeface="Meiryo UI" panose="020B0604030504040204" pitchFamily="50" charset="-128"/>
                <a:ea typeface="Meiryo UI" panose="020B0604030504040204" pitchFamily="50" charset="-128"/>
                <a:cs typeface="Meiryo UI" panose="020B0604030504040204" pitchFamily="50" charset="-128"/>
              </a:rPr>
              <a:t>モーターを動かすためには多くの電流が必要ですが、マイコンからは大きな電流を取り出すことができないので、大きな電流を取り出せる専用の</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IC</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を使ってモーターを駆動します。</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6" name="テキスト ボックス 55">
            <a:extLst>
              <a:ext uri="{FF2B5EF4-FFF2-40B4-BE49-F238E27FC236}">
                <a16:creationId xmlns:a16="http://schemas.microsoft.com/office/drawing/2014/main" id="{E3ABBB41-FA92-4C2F-962F-C551C7BA23AF}"/>
              </a:ext>
            </a:extLst>
          </p:cNvPr>
          <p:cNvSpPr txBox="1"/>
          <p:nvPr/>
        </p:nvSpPr>
        <p:spPr>
          <a:xfrm>
            <a:off x="4123267" y="5277192"/>
            <a:ext cx="4351866" cy="1000441"/>
          </a:xfrm>
          <a:prstGeom prst="rect">
            <a:avLst/>
          </a:prstGeom>
          <a:solidFill>
            <a:schemeClr val="accent1">
              <a:lumMod val="20000"/>
              <a:lumOff val="80000"/>
            </a:schemeClr>
          </a:solidFill>
          <a:ln>
            <a:solidFill>
              <a:schemeClr val="accent1"/>
            </a:solidFill>
          </a:ln>
        </p:spPr>
        <p:txBody>
          <a:bodyPr wrap="square" rtlCol="0">
            <a:noAutofit/>
          </a:bodyPr>
          <a:lstStyle/>
          <a:p>
            <a:r>
              <a:rPr lang="ja-JP" altLang="en-US" sz="1200" dirty="0">
                <a:latin typeface="Meiryo UI" panose="020B0604030504040204" pitchFamily="50" charset="-128"/>
                <a:ea typeface="Meiryo UI" panose="020B0604030504040204" pitchFamily="50" charset="-128"/>
                <a:cs typeface="Meiryo UI" panose="020B0604030504040204" pitchFamily="50" charset="-128"/>
              </a:rPr>
              <a:t>マイコン（マイクロコントローラ）は、センサーからの信号などが今どんな状態であるかをいつもチェックして、マイコンの内部に書き込まれたプログラムに従って、モーターを駆動します。</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テキスト ボックス 56">
            <a:extLst>
              <a:ext uri="{FF2B5EF4-FFF2-40B4-BE49-F238E27FC236}">
                <a16:creationId xmlns:a16="http://schemas.microsoft.com/office/drawing/2014/main" id="{E0091E39-626E-4166-92B5-BF2F7375441F}"/>
              </a:ext>
            </a:extLst>
          </p:cNvPr>
          <p:cNvSpPr txBox="1"/>
          <p:nvPr/>
        </p:nvSpPr>
        <p:spPr>
          <a:xfrm>
            <a:off x="9346385" y="2330783"/>
            <a:ext cx="1164430" cy="282430"/>
          </a:xfrm>
          <a:prstGeom prst="rect">
            <a:avLst/>
          </a:prstGeom>
          <a:noFill/>
        </p:spPr>
        <p:txBody>
          <a:bodyPr wrap="none" rtlCol="0">
            <a:noAutofit/>
          </a:bodyPr>
          <a:lstStyle/>
          <a:p>
            <a:r>
              <a:rPr lang="ja-JP" altLang="en-US" sz="1400" dirty="0">
                <a:latin typeface="Meiryo UI" panose="020B0604030504040204" pitchFamily="50" charset="-128"/>
                <a:ea typeface="Meiryo UI" panose="020B0604030504040204" pitchFamily="50" charset="-128"/>
                <a:cs typeface="Meiryo UI" panose="020B0604030504040204" pitchFamily="50" charset="-128"/>
              </a:rPr>
              <a:t>マイコン</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8" name="直線コネクタ 57">
            <a:extLst>
              <a:ext uri="{FF2B5EF4-FFF2-40B4-BE49-F238E27FC236}">
                <a16:creationId xmlns:a16="http://schemas.microsoft.com/office/drawing/2014/main" id="{E64C2B21-385F-4413-B9C1-6F2F814CBA49}"/>
              </a:ext>
            </a:extLst>
          </p:cNvPr>
          <p:cNvCxnSpPr>
            <a:cxnSpLocks/>
            <a:endCxn id="57" idx="1"/>
          </p:cNvCxnSpPr>
          <p:nvPr/>
        </p:nvCxnSpPr>
        <p:spPr>
          <a:xfrm flipV="1">
            <a:off x="6839499" y="2471998"/>
            <a:ext cx="2506886" cy="497982"/>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35A65A7F-3219-4161-B053-7290E9ADD7F5}"/>
              </a:ext>
            </a:extLst>
          </p:cNvPr>
          <p:cNvCxnSpPr>
            <a:cxnSpLocks/>
            <a:stCxn id="60" idx="1"/>
            <a:endCxn id="45" idx="0"/>
          </p:cNvCxnSpPr>
          <p:nvPr/>
        </p:nvCxnSpPr>
        <p:spPr>
          <a:xfrm flipH="1">
            <a:off x="5048263" y="2007375"/>
            <a:ext cx="4266806" cy="1051055"/>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60" name="テキスト ボックス 59">
            <a:extLst>
              <a:ext uri="{FF2B5EF4-FFF2-40B4-BE49-F238E27FC236}">
                <a16:creationId xmlns:a16="http://schemas.microsoft.com/office/drawing/2014/main" id="{41815B3F-B211-453C-A097-7D3F96A74C9D}"/>
              </a:ext>
            </a:extLst>
          </p:cNvPr>
          <p:cNvSpPr txBox="1"/>
          <p:nvPr/>
        </p:nvSpPr>
        <p:spPr>
          <a:xfrm>
            <a:off x="9315069" y="1866160"/>
            <a:ext cx="1164430" cy="282430"/>
          </a:xfrm>
          <a:prstGeom prst="rect">
            <a:avLst/>
          </a:prstGeom>
          <a:noFill/>
        </p:spPr>
        <p:txBody>
          <a:bodyPr wrap="none" rtlCol="0">
            <a:noAutofit/>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電源＆スイッチ</a:t>
            </a:r>
          </a:p>
        </p:txBody>
      </p:sp>
      <p:cxnSp>
        <p:nvCxnSpPr>
          <p:cNvPr id="98" name="直線コネクタ 97">
            <a:extLst>
              <a:ext uri="{FF2B5EF4-FFF2-40B4-BE49-F238E27FC236}">
                <a16:creationId xmlns:a16="http://schemas.microsoft.com/office/drawing/2014/main" id="{DA8935BF-40A9-4805-A989-F23F6D4B16FF}"/>
              </a:ext>
            </a:extLst>
          </p:cNvPr>
          <p:cNvCxnSpPr>
            <a:cxnSpLocks/>
            <a:endCxn id="48" idx="3"/>
          </p:cNvCxnSpPr>
          <p:nvPr/>
        </p:nvCxnSpPr>
        <p:spPr>
          <a:xfrm flipH="1">
            <a:off x="2135653" y="2159836"/>
            <a:ext cx="1263304"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9" name="直線コネクタ 98">
            <a:extLst>
              <a:ext uri="{FF2B5EF4-FFF2-40B4-BE49-F238E27FC236}">
                <a16:creationId xmlns:a16="http://schemas.microsoft.com/office/drawing/2014/main" id="{CB635907-412A-4462-A856-639EBF3F84D3}"/>
              </a:ext>
            </a:extLst>
          </p:cNvPr>
          <p:cNvCxnSpPr>
            <a:cxnSpLocks/>
            <a:stCxn id="42" idx="3"/>
            <a:endCxn id="52" idx="1"/>
          </p:cNvCxnSpPr>
          <p:nvPr/>
        </p:nvCxnSpPr>
        <p:spPr>
          <a:xfrm flipV="1">
            <a:off x="5306477" y="1621858"/>
            <a:ext cx="3999120" cy="1035486"/>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pic>
        <p:nvPicPr>
          <p:cNvPr id="100" name="図 99" descr="夜に光っている星の絵&#10;&#10;中程度の精度で自動的に生成された説明">
            <a:extLst>
              <a:ext uri="{FF2B5EF4-FFF2-40B4-BE49-F238E27FC236}">
                <a16:creationId xmlns:a16="http://schemas.microsoft.com/office/drawing/2014/main" id="{8929A660-313D-46B3-8597-EBC09187663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7416"/>
          <a:stretch/>
        </p:blipFill>
        <p:spPr>
          <a:xfrm>
            <a:off x="2792503" y="1423721"/>
            <a:ext cx="6144781" cy="3550039"/>
          </a:xfrm>
          <a:prstGeom prst="rect">
            <a:avLst/>
          </a:prstGeom>
        </p:spPr>
      </p:pic>
    </p:spTree>
    <p:extLst>
      <p:ext uri="{BB962C8B-B14F-4D97-AF65-F5344CB8AC3E}">
        <p14:creationId xmlns:p14="http://schemas.microsoft.com/office/powerpoint/2010/main" val="9007314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9E947248-77E0-4C99-AC40-6670D89B3B8A}"/>
              </a:ext>
            </a:extLst>
          </p:cNvPr>
          <p:cNvSpPr>
            <a:spLocks noGrp="1"/>
          </p:cNvSpPr>
          <p:nvPr>
            <p:ph type="title"/>
          </p:nvPr>
        </p:nvSpPr>
        <p:spPr/>
        <p:txBody>
          <a:bodyPr/>
          <a:lstStyle/>
          <a:p>
            <a:r>
              <a:rPr kumimoji="1" lang="ja-JP" altLang="en-US" sz="4400" b="0" i="0" u="none" strike="noStrike" kern="1200" cap="none" spc="0" normalizeH="0" baseline="0" noProof="0" dirty="0">
                <a:ln>
                  <a:noFill/>
                </a:ln>
                <a:solidFill>
                  <a:schemeClr val="tx1"/>
                </a:solidFill>
                <a:effectLst/>
                <a:uLnTx/>
                <a:uFillTx/>
                <a:latin typeface="+mj-ea"/>
                <a:cs typeface="Meiryo UI" panose="020B0604030504040204" pitchFamily="50" charset="-128"/>
              </a:rPr>
              <a:t>解説　使用している電子部品</a:t>
            </a:r>
            <a:endParaRPr lang="ja-JP" altLang="en-US" dirty="0">
              <a:latin typeface="+mj-ea"/>
            </a:endParaRPr>
          </a:p>
        </p:txBody>
      </p:sp>
      <p:sp>
        <p:nvSpPr>
          <p:cNvPr id="6" name="コンテンツ プレースホルダー 5">
            <a:extLst>
              <a:ext uri="{FF2B5EF4-FFF2-40B4-BE49-F238E27FC236}">
                <a16:creationId xmlns:a16="http://schemas.microsoft.com/office/drawing/2014/main" id="{6DD0538A-4B60-4C42-B7C5-DDF74998DED9}"/>
              </a:ext>
            </a:extLst>
          </p:cNvPr>
          <p:cNvSpPr>
            <a:spLocks noGrp="1"/>
          </p:cNvSpPr>
          <p:nvPr>
            <p:ph idx="1"/>
          </p:nvPr>
        </p:nvSpPr>
        <p:spPr>
          <a:xfrm>
            <a:off x="841674" y="1457646"/>
            <a:ext cx="4158343" cy="365125"/>
          </a:xfrm>
        </p:spPr>
        <p:txBody>
          <a:bodyPr>
            <a:normAutofit/>
          </a:bodyPr>
          <a:lstStyle/>
          <a:p>
            <a:pPr marL="0" indent="0">
              <a:buFont typeface="Arial" panose="020B0604020202020204" pitchFamily="34" charset="0"/>
              <a:buNone/>
            </a:pPr>
            <a:r>
              <a:rPr lang="ja-JP" altLang="en-US" sz="1600" b="1" dirty="0">
                <a:latin typeface="+mn-ea"/>
                <a:cs typeface="Meiryo UI" panose="020B0604030504040204" pitchFamily="50" charset="-128"/>
              </a:rPr>
              <a:t>抵抗</a:t>
            </a:r>
            <a:endParaRPr lang="en-US" altLang="ja-JP" sz="1600" b="1" dirty="0">
              <a:latin typeface="+mn-ea"/>
              <a:cs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35590FD5-B327-495F-8475-00B71D6233E3}"/>
              </a:ext>
            </a:extLst>
          </p:cNvPr>
          <p:cNvSpPr>
            <a:spLocks noGrp="1"/>
          </p:cNvSpPr>
          <p:nvPr>
            <p:ph type="sldNum" sz="quarter" idx="12"/>
          </p:nvPr>
        </p:nvSpPr>
        <p:spPr/>
        <p:txBody>
          <a:bodyPr/>
          <a:lstStyle/>
          <a:p>
            <a:fld id="{8B4C719E-7852-4BEC-83AA-157AE4C29AF4}" type="slidenum">
              <a:rPr kumimoji="1" lang="ja-JP" altLang="en-US" smtClean="0"/>
              <a:t>35</a:t>
            </a:fld>
            <a:endParaRPr kumimoji="1" lang="ja-JP" altLang="en-US"/>
          </a:p>
        </p:txBody>
      </p:sp>
      <p:sp>
        <p:nvSpPr>
          <p:cNvPr id="105" name="コンテンツ プレースホルダー 2">
            <a:extLst>
              <a:ext uri="{FF2B5EF4-FFF2-40B4-BE49-F238E27FC236}">
                <a16:creationId xmlns:a16="http://schemas.microsoft.com/office/drawing/2014/main" id="{2F536266-A592-4CEE-A2AD-B906BFB3BD67}"/>
              </a:ext>
            </a:extLst>
          </p:cNvPr>
          <p:cNvSpPr txBox="1">
            <a:spLocks/>
          </p:cNvSpPr>
          <p:nvPr/>
        </p:nvSpPr>
        <p:spPr>
          <a:xfrm>
            <a:off x="838200" y="2973873"/>
            <a:ext cx="1265933" cy="30721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b="1" dirty="0">
                <a:latin typeface="+mn-ea"/>
                <a:cs typeface="Meiryo UI" panose="020B0604030504040204" pitchFamily="50" charset="-128"/>
              </a:rPr>
              <a:t>半固定抵抗</a:t>
            </a:r>
            <a:endParaRPr lang="en-US" altLang="ja-JP" sz="1600" b="1" dirty="0">
              <a:latin typeface="+mn-ea"/>
              <a:cs typeface="Meiryo UI" panose="020B0604030504040204" pitchFamily="50" charset="-128"/>
            </a:endParaRPr>
          </a:p>
        </p:txBody>
      </p:sp>
      <p:sp>
        <p:nvSpPr>
          <p:cNvPr id="108" name="コンテンツ プレースホルダー 2">
            <a:extLst>
              <a:ext uri="{FF2B5EF4-FFF2-40B4-BE49-F238E27FC236}">
                <a16:creationId xmlns:a16="http://schemas.microsoft.com/office/drawing/2014/main" id="{B8733E69-6F46-40C4-B396-B340EE004B5F}"/>
              </a:ext>
            </a:extLst>
          </p:cNvPr>
          <p:cNvSpPr txBox="1">
            <a:spLocks/>
          </p:cNvSpPr>
          <p:nvPr/>
        </p:nvSpPr>
        <p:spPr>
          <a:xfrm>
            <a:off x="838200" y="4448758"/>
            <a:ext cx="1515410" cy="31714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b="1" dirty="0">
                <a:latin typeface="+mn-ea"/>
                <a:cs typeface="Meiryo UI" panose="020B0604030504040204" pitchFamily="50" charset="-128"/>
              </a:rPr>
              <a:t>コンデンサ</a:t>
            </a:r>
            <a:endParaRPr lang="en-US" altLang="ja-JP" sz="1600" b="1" dirty="0">
              <a:latin typeface="+mn-ea"/>
              <a:cs typeface="Meiryo UI" panose="020B0604030504040204" pitchFamily="50" charset="-128"/>
            </a:endParaRPr>
          </a:p>
        </p:txBody>
      </p:sp>
      <p:grpSp>
        <p:nvGrpSpPr>
          <p:cNvPr id="109" name="グループ化 108">
            <a:extLst>
              <a:ext uri="{FF2B5EF4-FFF2-40B4-BE49-F238E27FC236}">
                <a16:creationId xmlns:a16="http://schemas.microsoft.com/office/drawing/2014/main" id="{2FB26679-32AB-4996-AE68-CE106F43637E}"/>
              </a:ext>
            </a:extLst>
          </p:cNvPr>
          <p:cNvGrpSpPr/>
          <p:nvPr/>
        </p:nvGrpSpPr>
        <p:grpSpPr>
          <a:xfrm>
            <a:off x="7197042" y="3221676"/>
            <a:ext cx="914400" cy="564827"/>
            <a:chOff x="3618219" y="5173228"/>
            <a:chExt cx="914400" cy="564827"/>
          </a:xfrm>
        </p:grpSpPr>
        <p:sp>
          <p:nvSpPr>
            <p:cNvPr id="110" name="二等辺三角形 109">
              <a:extLst>
                <a:ext uri="{FF2B5EF4-FFF2-40B4-BE49-F238E27FC236}">
                  <a16:creationId xmlns:a16="http://schemas.microsoft.com/office/drawing/2014/main" id="{E6CACCC0-DBC3-41DC-87EC-B0AD71866D45}"/>
                </a:ext>
              </a:extLst>
            </p:cNvPr>
            <p:cNvSpPr/>
            <p:nvPr/>
          </p:nvSpPr>
          <p:spPr>
            <a:xfrm rot="5400000">
              <a:off x="3925849" y="5459547"/>
              <a:ext cx="299139" cy="257878"/>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11" name="直線コネクタ 110">
              <a:extLst>
                <a:ext uri="{FF2B5EF4-FFF2-40B4-BE49-F238E27FC236}">
                  <a16:creationId xmlns:a16="http://schemas.microsoft.com/office/drawing/2014/main" id="{129AE404-F281-4BE9-8721-64C46DBF8A37}"/>
                </a:ext>
              </a:extLst>
            </p:cNvPr>
            <p:cNvCxnSpPr/>
            <p:nvPr/>
          </p:nvCxnSpPr>
          <p:spPr>
            <a:xfrm rot="5400000">
              <a:off x="4054788" y="5588486"/>
              <a:ext cx="29913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直線矢印コネクタ 111">
              <a:extLst>
                <a:ext uri="{FF2B5EF4-FFF2-40B4-BE49-F238E27FC236}">
                  <a16:creationId xmlns:a16="http://schemas.microsoft.com/office/drawing/2014/main" id="{8D195C79-C9A1-41C6-8D74-0723A4D34F82}"/>
                </a:ext>
              </a:extLst>
            </p:cNvPr>
            <p:cNvCxnSpPr/>
            <p:nvPr/>
          </p:nvCxnSpPr>
          <p:spPr>
            <a:xfrm rot="5400000" flipH="1" flipV="1">
              <a:off x="4075419" y="5173228"/>
              <a:ext cx="128939" cy="12893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3" name="直線矢印コネクタ 112">
              <a:extLst>
                <a:ext uri="{FF2B5EF4-FFF2-40B4-BE49-F238E27FC236}">
                  <a16:creationId xmlns:a16="http://schemas.microsoft.com/office/drawing/2014/main" id="{228DF9EB-6A98-431F-A49D-F52E87D7C032}"/>
                </a:ext>
              </a:extLst>
            </p:cNvPr>
            <p:cNvCxnSpPr/>
            <p:nvPr/>
          </p:nvCxnSpPr>
          <p:spPr>
            <a:xfrm rot="5400000" flipH="1" flipV="1">
              <a:off x="3946480" y="5173814"/>
              <a:ext cx="128939" cy="12893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4" name="直線コネクタ 113">
              <a:extLst>
                <a:ext uri="{FF2B5EF4-FFF2-40B4-BE49-F238E27FC236}">
                  <a16:creationId xmlns:a16="http://schemas.microsoft.com/office/drawing/2014/main" id="{2EBFB9FC-8114-4585-8CDA-4822B0B67BD5}"/>
                </a:ext>
              </a:extLst>
            </p:cNvPr>
            <p:cNvCxnSpPr/>
            <p:nvPr/>
          </p:nvCxnSpPr>
          <p:spPr>
            <a:xfrm rot="5400000">
              <a:off x="4075419" y="5131286"/>
              <a:ext cx="0" cy="9144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5" name="コンテンツ プレースホルダー 2">
            <a:extLst>
              <a:ext uri="{FF2B5EF4-FFF2-40B4-BE49-F238E27FC236}">
                <a16:creationId xmlns:a16="http://schemas.microsoft.com/office/drawing/2014/main" id="{546A3CFB-622E-431A-B480-16120A4E66B9}"/>
              </a:ext>
            </a:extLst>
          </p:cNvPr>
          <p:cNvSpPr txBox="1">
            <a:spLocks/>
          </p:cNvSpPr>
          <p:nvPr/>
        </p:nvSpPr>
        <p:spPr>
          <a:xfrm>
            <a:off x="838200" y="1770113"/>
            <a:ext cx="1965598" cy="83381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ja-JP" altLang="en-US" sz="1200" dirty="0">
                <a:latin typeface="+mn-ea"/>
                <a:cs typeface="Meiryo UI" panose="020B0604030504040204" pitchFamily="50" charset="-128"/>
              </a:rPr>
              <a:t>電流の流れを制限して、回路にちょうど良い値にします。</a:t>
            </a:r>
            <a:endParaRPr lang="en-US" altLang="ja-JP" sz="1200" dirty="0">
              <a:latin typeface="+mn-ea"/>
              <a:cs typeface="Meiryo UI" panose="020B0604030504040204" pitchFamily="50" charset="-128"/>
            </a:endParaRPr>
          </a:p>
        </p:txBody>
      </p:sp>
      <p:sp>
        <p:nvSpPr>
          <p:cNvPr id="116" name="コンテンツ プレースホルダー 2">
            <a:extLst>
              <a:ext uri="{FF2B5EF4-FFF2-40B4-BE49-F238E27FC236}">
                <a16:creationId xmlns:a16="http://schemas.microsoft.com/office/drawing/2014/main" id="{1F3C4264-5C37-43A2-9DEC-860988C78214}"/>
              </a:ext>
            </a:extLst>
          </p:cNvPr>
          <p:cNvSpPr txBox="1">
            <a:spLocks/>
          </p:cNvSpPr>
          <p:nvPr/>
        </p:nvSpPr>
        <p:spPr>
          <a:xfrm>
            <a:off x="859798" y="3249310"/>
            <a:ext cx="1991169" cy="83381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ja-JP" altLang="en-US" sz="1200" dirty="0">
                <a:latin typeface="+mn-ea"/>
                <a:cs typeface="Meiryo UI" panose="020B0604030504040204" pitchFamily="50" charset="-128"/>
              </a:rPr>
              <a:t>感度調整のように、抵抗の値を環境に合わせて調整するときに使います。</a:t>
            </a:r>
            <a:endParaRPr lang="en-US" altLang="ja-JP" sz="1200" dirty="0">
              <a:latin typeface="+mn-ea"/>
              <a:cs typeface="Meiryo UI" panose="020B0604030504040204" pitchFamily="50" charset="-128"/>
            </a:endParaRPr>
          </a:p>
        </p:txBody>
      </p:sp>
      <p:sp>
        <p:nvSpPr>
          <p:cNvPr id="117" name="コンテンツ プレースホルダー 2">
            <a:extLst>
              <a:ext uri="{FF2B5EF4-FFF2-40B4-BE49-F238E27FC236}">
                <a16:creationId xmlns:a16="http://schemas.microsoft.com/office/drawing/2014/main" id="{9864E19D-1019-49C3-B215-B8039508C7E1}"/>
              </a:ext>
            </a:extLst>
          </p:cNvPr>
          <p:cNvSpPr txBox="1">
            <a:spLocks/>
          </p:cNvSpPr>
          <p:nvPr/>
        </p:nvSpPr>
        <p:spPr>
          <a:xfrm>
            <a:off x="838200" y="4764263"/>
            <a:ext cx="2251062" cy="59310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ja-JP" altLang="en-US" sz="1200" dirty="0">
                <a:latin typeface="+mn-ea"/>
                <a:cs typeface="Meiryo UI" panose="020B0604030504040204" pitchFamily="50" charset="-128"/>
              </a:rPr>
              <a:t>電気を貯めることができ、電源の安定などに使われます。</a:t>
            </a:r>
            <a:endParaRPr lang="en-US" altLang="ja-JP" sz="1200" dirty="0">
              <a:latin typeface="+mn-ea"/>
              <a:cs typeface="Meiryo UI" panose="020B0604030504040204" pitchFamily="50" charset="-128"/>
            </a:endParaRPr>
          </a:p>
        </p:txBody>
      </p:sp>
      <p:sp>
        <p:nvSpPr>
          <p:cNvPr id="119" name="コンテンツ プレースホルダー 2">
            <a:extLst>
              <a:ext uri="{FF2B5EF4-FFF2-40B4-BE49-F238E27FC236}">
                <a16:creationId xmlns:a16="http://schemas.microsoft.com/office/drawing/2014/main" id="{17C79515-BB27-4883-B3C9-B37FE3BC6F29}"/>
              </a:ext>
            </a:extLst>
          </p:cNvPr>
          <p:cNvSpPr txBox="1">
            <a:spLocks/>
          </p:cNvSpPr>
          <p:nvPr/>
        </p:nvSpPr>
        <p:spPr>
          <a:xfrm>
            <a:off x="4726988" y="2986727"/>
            <a:ext cx="1081503" cy="31714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600" b="1" dirty="0">
                <a:latin typeface="+mn-ea"/>
                <a:cs typeface="Meiryo UI" panose="020B0604030504040204" pitchFamily="50" charset="-128"/>
              </a:rPr>
              <a:t>LED</a:t>
            </a:r>
          </a:p>
        </p:txBody>
      </p:sp>
      <p:sp>
        <p:nvSpPr>
          <p:cNvPr id="120" name="コンテンツ プレースホルダー 2">
            <a:extLst>
              <a:ext uri="{FF2B5EF4-FFF2-40B4-BE49-F238E27FC236}">
                <a16:creationId xmlns:a16="http://schemas.microsoft.com/office/drawing/2014/main" id="{C99AD03A-D3A4-43C3-A655-703D61ECC24F}"/>
              </a:ext>
            </a:extLst>
          </p:cNvPr>
          <p:cNvSpPr txBox="1">
            <a:spLocks/>
          </p:cNvSpPr>
          <p:nvPr/>
        </p:nvSpPr>
        <p:spPr>
          <a:xfrm>
            <a:off x="4706900" y="3280089"/>
            <a:ext cx="1888735" cy="59310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ja-JP" altLang="en-US" sz="1200" dirty="0">
                <a:latin typeface="+mn-ea"/>
                <a:cs typeface="Meiryo UI" panose="020B0604030504040204" pitchFamily="50" charset="-128"/>
              </a:rPr>
              <a:t>蛍光灯や白熱電球に比べて少ない電流で光ります。</a:t>
            </a:r>
            <a:endParaRPr lang="en-US" altLang="ja-JP" sz="1200" dirty="0">
              <a:latin typeface="+mn-ea"/>
              <a:cs typeface="Meiryo UI" panose="020B0604030504040204" pitchFamily="50" charset="-128"/>
            </a:endParaRPr>
          </a:p>
        </p:txBody>
      </p:sp>
      <p:pic>
        <p:nvPicPr>
          <p:cNvPr id="121" name="図 120">
            <a:extLst>
              <a:ext uri="{FF2B5EF4-FFF2-40B4-BE49-F238E27FC236}">
                <a16:creationId xmlns:a16="http://schemas.microsoft.com/office/drawing/2014/main" id="{A512DCA1-6837-49E9-8280-86356D42D1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79115" y="2904533"/>
            <a:ext cx="896485" cy="489619"/>
          </a:xfrm>
          <a:prstGeom prst="rect">
            <a:avLst/>
          </a:prstGeom>
        </p:spPr>
      </p:pic>
      <p:grpSp>
        <p:nvGrpSpPr>
          <p:cNvPr id="122" name="グループ化 121">
            <a:extLst>
              <a:ext uri="{FF2B5EF4-FFF2-40B4-BE49-F238E27FC236}">
                <a16:creationId xmlns:a16="http://schemas.microsoft.com/office/drawing/2014/main" id="{29451DD2-BC05-4AA1-BE07-36CC4E55C5CD}"/>
              </a:ext>
            </a:extLst>
          </p:cNvPr>
          <p:cNvGrpSpPr/>
          <p:nvPr/>
        </p:nvGrpSpPr>
        <p:grpSpPr>
          <a:xfrm>
            <a:off x="3300024" y="1859527"/>
            <a:ext cx="785812" cy="219851"/>
            <a:chOff x="3618219" y="1991779"/>
            <a:chExt cx="785812" cy="219851"/>
          </a:xfrm>
        </p:grpSpPr>
        <p:cxnSp>
          <p:nvCxnSpPr>
            <p:cNvPr id="123" name="直線コネクタ 122">
              <a:extLst>
                <a:ext uri="{FF2B5EF4-FFF2-40B4-BE49-F238E27FC236}">
                  <a16:creationId xmlns:a16="http://schemas.microsoft.com/office/drawing/2014/main" id="{0FD8B770-E1DD-401E-B441-652F7E7E0FCF}"/>
                </a:ext>
              </a:extLst>
            </p:cNvPr>
            <p:cNvCxnSpPr/>
            <p:nvPr/>
          </p:nvCxnSpPr>
          <p:spPr>
            <a:xfrm>
              <a:off x="3618219" y="2101704"/>
              <a:ext cx="78581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4" name="正方形/長方形 123">
              <a:extLst>
                <a:ext uri="{FF2B5EF4-FFF2-40B4-BE49-F238E27FC236}">
                  <a16:creationId xmlns:a16="http://schemas.microsoft.com/office/drawing/2014/main" id="{ADF295E2-141E-46BD-8CF2-C4F6B0E0463A}"/>
                </a:ext>
              </a:extLst>
            </p:cNvPr>
            <p:cNvSpPr/>
            <p:nvPr/>
          </p:nvSpPr>
          <p:spPr>
            <a:xfrm>
              <a:off x="3746807" y="1991779"/>
              <a:ext cx="571469" cy="2198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nvGrpSpPr>
          <p:cNvPr id="125" name="グループ化 124">
            <a:extLst>
              <a:ext uri="{FF2B5EF4-FFF2-40B4-BE49-F238E27FC236}">
                <a16:creationId xmlns:a16="http://schemas.microsoft.com/office/drawing/2014/main" id="{B14298EC-7D78-4E42-9BFD-67E3A19F16E0}"/>
              </a:ext>
            </a:extLst>
          </p:cNvPr>
          <p:cNvGrpSpPr/>
          <p:nvPr/>
        </p:nvGrpSpPr>
        <p:grpSpPr>
          <a:xfrm>
            <a:off x="3335130" y="3190560"/>
            <a:ext cx="785812" cy="439773"/>
            <a:chOff x="3653325" y="2885703"/>
            <a:chExt cx="785812" cy="439773"/>
          </a:xfrm>
        </p:grpSpPr>
        <p:grpSp>
          <p:nvGrpSpPr>
            <p:cNvPr id="126" name="グループ化 125">
              <a:extLst>
                <a:ext uri="{FF2B5EF4-FFF2-40B4-BE49-F238E27FC236}">
                  <a16:creationId xmlns:a16="http://schemas.microsoft.com/office/drawing/2014/main" id="{ADC32B3C-7617-4EC2-98AC-54A14B81B788}"/>
                </a:ext>
              </a:extLst>
            </p:cNvPr>
            <p:cNvGrpSpPr/>
            <p:nvPr/>
          </p:nvGrpSpPr>
          <p:grpSpPr>
            <a:xfrm>
              <a:off x="3653325" y="3105625"/>
              <a:ext cx="785812" cy="219851"/>
              <a:chOff x="3618219" y="1991779"/>
              <a:chExt cx="785812" cy="219851"/>
            </a:xfrm>
          </p:grpSpPr>
          <p:cxnSp>
            <p:nvCxnSpPr>
              <p:cNvPr id="130" name="直線コネクタ 129">
                <a:extLst>
                  <a:ext uri="{FF2B5EF4-FFF2-40B4-BE49-F238E27FC236}">
                    <a16:creationId xmlns:a16="http://schemas.microsoft.com/office/drawing/2014/main" id="{57BE2DE0-A733-4B99-8112-DE16EA61FF06}"/>
                  </a:ext>
                </a:extLst>
              </p:cNvPr>
              <p:cNvCxnSpPr/>
              <p:nvPr/>
            </p:nvCxnSpPr>
            <p:spPr>
              <a:xfrm>
                <a:off x="3618219" y="2101704"/>
                <a:ext cx="78581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1" name="正方形/長方形 130">
                <a:extLst>
                  <a:ext uri="{FF2B5EF4-FFF2-40B4-BE49-F238E27FC236}">
                    <a16:creationId xmlns:a16="http://schemas.microsoft.com/office/drawing/2014/main" id="{E9381119-6E8D-4D77-BAA4-BAD17AB6E8E7}"/>
                  </a:ext>
                </a:extLst>
              </p:cNvPr>
              <p:cNvSpPr/>
              <p:nvPr/>
            </p:nvSpPr>
            <p:spPr>
              <a:xfrm>
                <a:off x="3746807" y="1991779"/>
                <a:ext cx="571469" cy="2198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nvGrpSpPr>
            <p:cNvPr id="127" name="グループ化 126">
              <a:extLst>
                <a:ext uri="{FF2B5EF4-FFF2-40B4-BE49-F238E27FC236}">
                  <a16:creationId xmlns:a16="http://schemas.microsoft.com/office/drawing/2014/main" id="{2C43D775-6A56-4930-B9D3-C7AE797E9371}"/>
                </a:ext>
              </a:extLst>
            </p:cNvPr>
            <p:cNvGrpSpPr/>
            <p:nvPr/>
          </p:nvGrpSpPr>
          <p:grpSpPr>
            <a:xfrm>
              <a:off x="3977650" y="2885703"/>
              <a:ext cx="137163" cy="187480"/>
              <a:chOff x="3946479" y="2837025"/>
              <a:chExt cx="137163" cy="187480"/>
            </a:xfrm>
          </p:grpSpPr>
          <p:cxnSp>
            <p:nvCxnSpPr>
              <p:cNvPr id="128" name="直線コネクタ 127">
                <a:extLst>
                  <a:ext uri="{FF2B5EF4-FFF2-40B4-BE49-F238E27FC236}">
                    <a16:creationId xmlns:a16="http://schemas.microsoft.com/office/drawing/2014/main" id="{354172F5-5F28-4BCD-A048-9F2587D6587B}"/>
                  </a:ext>
                </a:extLst>
              </p:cNvPr>
              <p:cNvCxnSpPr/>
              <p:nvPr/>
            </p:nvCxnSpPr>
            <p:spPr>
              <a:xfrm>
                <a:off x="3946479" y="3016468"/>
                <a:ext cx="137163"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29" name="直線コネクタ 128">
                <a:extLst>
                  <a:ext uri="{FF2B5EF4-FFF2-40B4-BE49-F238E27FC236}">
                    <a16:creationId xmlns:a16="http://schemas.microsoft.com/office/drawing/2014/main" id="{BD5E7D34-9894-48AE-9B3B-37A699C59A46}"/>
                  </a:ext>
                </a:extLst>
              </p:cNvPr>
              <p:cNvCxnSpPr/>
              <p:nvPr/>
            </p:nvCxnSpPr>
            <p:spPr>
              <a:xfrm flipV="1">
                <a:off x="4015060" y="2837025"/>
                <a:ext cx="0" cy="187480"/>
              </a:xfrm>
              <a:prstGeom prst="line">
                <a:avLst/>
              </a:prstGeom>
              <a:ln w="12700"/>
            </p:spPr>
            <p:style>
              <a:lnRef idx="1">
                <a:schemeClr val="dk1"/>
              </a:lnRef>
              <a:fillRef idx="0">
                <a:schemeClr val="dk1"/>
              </a:fillRef>
              <a:effectRef idx="0">
                <a:schemeClr val="dk1"/>
              </a:effectRef>
              <a:fontRef idx="minor">
                <a:schemeClr val="tx1"/>
              </a:fontRef>
            </p:style>
          </p:cxnSp>
        </p:grpSp>
      </p:grpSp>
      <p:grpSp>
        <p:nvGrpSpPr>
          <p:cNvPr id="132" name="グループ化 131">
            <a:extLst>
              <a:ext uri="{FF2B5EF4-FFF2-40B4-BE49-F238E27FC236}">
                <a16:creationId xmlns:a16="http://schemas.microsoft.com/office/drawing/2014/main" id="{8B3B16AC-7DF8-48E1-8846-A47929D40E0F}"/>
              </a:ext>
            </a:extLst>
          </p:cNvPr>
          <p:cNvGrpSpPr/>
          <p:nvPr/>
        </p:nvGrpSpPr>
        <p:grpSpPr>
          <a:xfrm>
            <a:off x="3568579" y="4835646"/>
            <a:ext cx="373723" cy="197612"/>
            <a:chOff x="3886774" y="4175435"/>
            <a:chExt cx="373723" cy="197612"/>
          </a:xfrm>
        </p:grpSpPr>
        <p:cxnSp>
          <p:nvCxnSpPr>
            <p:cNvPr id="133" name="直線コネクタ 132">
              <a:extLst>
                <a:ext uri="{FF2B5EF4-FFF2-40B4-BE49-F238E27FC236}">
                  <a16:creationId xmlns:a16="http://schemas.microsoft.com/office/drawing/2014/main" id="{514DAC76-DB4C-4BCB-A629-618047633139}"/>
                </a:ext>
              </a:extLst>
            </p:cNvPr>
            <p:cNvCxnSpPr/>
            <p:nvPr/>
          </p:nvCxnSpPr>
          <p:spPr>
            <a:xfrm>
              <a:off x="4032541" y="4175435"/>
              <a:ext cx="0" cy="1976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直線コネクタ 133">
              <a:extLst>
                <a:ext uri="{FF2B5EF4-FFF2-40B4-BE49-F238E27FC236}">
                  <a16:creationId xmlns:a16="http://schemas.microsoft.com/office/drawing/2014/main" id="{3C74FDA4-BD4C-4F8D-AAE0-FF3775B06403}"/>
                </a:ext>
              </a:extLst>
            </p:cNvPr>
            <p:cNvCxnSpPr/>
            <p:nvPr/>
          </p:nvCxnSpPr>
          <p:spPr>
            <a:xfrm>
              <a:off x="4102093" y="4175435"/>
              <a:ext cx="0" cy="1976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a:extLst>
                <a:ext uri="{FF2B5EF4-FFF2-40B4-BE49-F238E27FC236}">
                  <a16:creationId xmlns:a16="http://schemas.microsoft.com/office/drawing/2014/main" id="{6F375B0A-7703-4C9B-810B-EBE420891406}"/>
                </a:ext>
              </a:extLst>
            </p:cNvPr>
            <p:cNvCxnSpPr/>
            <p:nvPr/>
          </p:nvCxnSpPr>
          <p:spPr>
            <a:xfrm flipH="1" flipV="1">
              <a:off x="3886774" y="4273358"/>
              <a:ext cx="149538" cy="17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直線コネクタ 135">
              <a:extLst>
                <a:ext uri="{FF2B5EF4-FFF2-40B4-BE49-F238E27FC236}">
                  <a16:creationId xmlns:a16="http://schemas.microsoft.com/office/drawing/2014/main" id="{D9116353-4D36-4997-8999-3C8076F1CCB1}"/>
                </a:ext>
              </a:extLst>
            </p:cNvPr>
            <p:cNvCxnSpPr/>
            <p:nvPr/>
          </p:nvCxnSpPr>
          <p:spPr>
            <a:xfrm flipH="1" flipV="1">
              <a:off x="4110959" y="4273358"/>
              <a:ext cx="149538" cy="17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8" name="コンテンツ プレースホルダー 2">
            <a:extLst>
              <a:ext uri="{FF2B5EF4-FFF2-40B4-BE49-F238E27FC236}">
                <a16:creationId xmlns:a16="http://schemas.microsoft.com/office/drawing/2014/main" id="{EDB0572D-B269-4D82-86F5-DE7EECA0012A}"/>
              </a:ext>
            </a:extLst>
          </p:cNvPr>
          <p:cNvSpPr txBox="1">
            <a:spLocks/>
          </p:cNvSpPr>
          <p:nvPr/>
        </p:nvSpPr>
        <p:spPr>
          <a:xfrm>
            <a:off x="4726987" y="1468425"/>
            <a:ext cx="2079739" cy="26981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b="1" dirty="0">
                <a:latin typeface="+mn-ea"/>
                <a:cs typeface="Meiryo UI" panose="020B0604030504040204" pitchFamily="50" charset="-128"/>
              </a:rPr>
              <a:t>フォトトランジスター</a:t>
            </a:r>
            <a:endParaRPr lang="en-US" altLang="ja-JP" sz="1400" b="1" dirty="0">
              <a:latin typeface="+mn-ea"/>
              <a:cs typeface="Meiryo UI" panose="020B0604030504040204" pitchFamily="50" charset="-128"/>
            </a:endParaRPr>
          </a:p>
        </p:txBody>
      </p:sp>
      <p:sp>
        <p:nvSpPr>
          <p:cNvPr id="139" name="コンテンツ プレースホルダー 2">
            <a:extLst>
              <a:ext uri="{FF2B5EF4-FFF2-40B4-BE49-F238E27FC236}">
                <a16:creationId xmlns:a16="http://schemas.microsoft.com/office/drawing/2014/main" id="{0A1A6C39-662C-4DA1-ACD3-49702CBCBE78}"/>
              </a:ext>
            </a:extLst>
          </p:cNvPr>
          <p:cNvSpPr txBox="1">
            <a:spLocks/>
          </p:cNvSpPr>
          <p:nvPr/>
        </p:nvSpPr>
        <p:spPr>
          <a:xfrm>
            <a:off x="4731558" y="1739623"/>
            <a:ext cx="1995166" cy="98013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ja-JP" altLang="en-US" sz="1200" dirty="0">
                <a:latin typeface="+mn-ea"/>
                <a:cs typeface="Meiryo UI" panose="020B0604030504040204" pitchFamily="50" charset="-128"/>
              </a:rPr>
              <a:t>光が入力されると、電気が流れやすくなる性質を持っています。</a:t>
            </a:r>
            <a:endParaRPr lang="en-US" altLang="ja-JP" sz="1200" dirty="0">
              <a:latin typeface="+mn-ea"/>
              <a:cs typeface="Meiryo UI" panose="020B0604030504040204" pitchFamily="50" charset="-128"/>
            </a:endParaRPr>
          </a:p>
        </p:txBody>
      </p:sp>
      <p:sp>
        <p:nvSpPr>
          <p:cNvPr id="140" name="正方形/長方形 139">
            <a:extLst>
              <a:ext uri="{FF2B5EF4-FFF2-40B4-BE49-F238E27FC236}">
                <a16:creationId xmlns:a16="http://schemas.microsoft.com/office/drawing/2014/main" id="{A3A76B92-92CC-44EB-920F-DDC06BDC0289}"/>
              </a:ext>
            </a:extLst>
          </p:cNvPr>
          <p:cNvSpPr/>
          <p:nvPr/>
        </p:nvSpPr>
        <p:spPr>
          <a:xfrm>
            <a:off x="8553294" y="1396600"/>
            <a:ext cx="2800505" cy="2813919"/>
          </a:xfrm>
          <a:prstGeom prst="rect">
            <a:avLst/>
          </a:prstGeom>
          <a:noFill/>
          <a:ln w="19050">
            <a:solidFill>
              <a:srgbClr val="FFCCCC"/>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latin typeface="+mn-ea"/>
            </a:endParaRPr>
          </a:p>
        </p:txBody>
      </p:sp>
      <p:sp>
        <p:nvSpPr>
          <p:cNvPr id="141" name="正方形/長方形 140">
            <a:extLst>
              <a:ext uri="{FF2B5EF4-FFF2-40B4-BE49-F238E27FC236}">
                <a16:creationId xmlns:a16="http://schemas.microsoft.com/office/drawing/2014/main" id="{ABA294BF-264D-4FC4-AF35-E6B1363B1676}"/>
              </a:ext>
            </a:extLst>
          </p:cNvPr>
          <p:cNvSpPr/>
          <p:nvPr/>
        </p:nvSpPr>
        <p:spPr>
          <a:xfrm>
            <a:off x="4709177" y="4346940"/>
            <a:ext cx="3733319" cy="1341157"/>
          </a:xfrm>
          <a:prstGeom prst="rect">
            <a:avLst/>
          </a:prstGeom>
          <a:noFill/>
          <a:ln w="19050">
            <a:solidFill>
              <a:srgbClr val="FFCCCC"/>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142" name="コンテンツ プレースホルダー 2">
            <a:extLst>
              <a:ext uri="{FF2B5EF4-FFF2-40B4-BE49-F238E27FC236}">
                <a16:creationId xmlns:a16="http://schemas.microsoft.com/office/drawing/2014/main" id="{6C727D1A-B6C5-4613-A304-8DB20B845680}"/>
              </a:ext>
            </a:extLst>
          </p:cNvPr>
          <p:cNvSpPr txBox="1">
            <a:spLocks/>
          </p:cNvSpPr>
          <p:nvPr/>
        </p:nvSpPr>
        <p:spPr>
          <a:xfrm>
            <a:off x="4700106" y="4444117"/>
            <a:ext cx="1569957" cy="26981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b="1" dirty="0">
                <a:latin typeface="+mn-ea"/>
                <a:cs typeface="Meiryo UI" panose="020B0604030504040204" pitchFamily="50" charset="-128"/>
              </a:rPr>
              <a:t>スイッチ</a:t>
            </a:r>
            <a:endParaRPr lang="en-US" altLang="ja-JP" sz="1600" b="1" dirty="0">
              <a:latin typeface="+mn-ea"/>
              <a:cs typeface="Meiryo UI" panose="020B0604030504040204" pitchFamily="50" charset="-128"/>
            </a:endParaRPr>
          </a:p>
        </p:txBody>
      </p:sp>
      <p:sp>
        <p:nvSpPr>
          <p:cNvPr id="143" name="コンテンツ プレースホルダー 2">
            <a:extLst>
              <a:ext uri="{FF2B5EF4-FFF2-40B4-BE49-F238E27FC236}">
                <a16:creationId xmlns:a16="http://schemas.microsoft.com/office/drawing/2014/main" id="{0EA2306A-211E-4F12-B11D-7BB028BA0851}"/>
              </a:ext>
            </a:extLst>
          </p:cNvPr>
          <p:cNvSpPr txBox="1">
            <a:spLocks/>
          </p:cNvSpPr>
          <p:nvPr/>
        </p:nvSpPr>
        <p:spPr>
          <a:xfrm>
            <a:off x="4716145" y="4711956"/>
            <a:ext cx="1695709" cy="98013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主に電源の</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ON/OFF</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に使われます。</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4" name="コンテンツ プレースホルダー 2">
            <a:extLst>
              <a:ext uri="{FF2B5EF4-FFF2-40B4-BE49-F238E27FC236}">
                <a16:creationId xmlns:a16="http://schemas.microsoft.com/office/drawing/2014/main" id="{5760A0CB-EDD7-4829-862F-4EE62FB0CBF1}"/>
              </a:ext>
            </a:extLst>
          </p:cNvPr>
          <p:cNvSpPr txBox="1">
            <a:spLocks/>
          </p:cNvSpPr>
          <p:nvPr/>
        </p:nvSpPr>
        <p:spPr>
          <a:xfrm>
            <a:off x="8585988" y="1467528"/>
            <a:ext cx="1259976" cy="26981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b="1" dirty="0">
                <a:latin typeface="+mn-ea"/>
                <a:cs typeface="Meiryo UI" panose="020B0604030504040204" pitchFamily="50" charset="-128"/>
              </a:rPr>
              <a:t>モーター</a:t>
            </a:r>
            <a:endParaRPr lang="en-US" altLang="ja-JP" sz="1600" b="1" dirty="0">
              <a:latin typeface="+mn-ea"/>
              <a:cs typeface="Meiryo UI" panose="020B0604030504040204" pitchFamily="50" charset="-128"/>
            </a:endParaRPr>
          </a:p>
        </p:txBody>
      </p:sp>
      <p:sp>
        <p:nvSpPr>
          <p:cNvPr id="145" name="コンテンツ プレースホルダー 2">
            <a:extLst>
              <a:ext uri="{FF2B5EF4-FFF2-40B4-BE49-F238E27FC236}">
                <a16:creationId xmlns:a16="http://schemas.microsoft.com/office/drawing/2014/main" id="{AEF7D589-9E83-4175-A2EA-6A54E7D1F926}"/>
              </a:ext>
            </a:extLst>
          </p:cNvPr>
          <p:cNvSpPr txBox="1">
            <a:spLocks/>
          </p:cNvSpPr>
          <p:nvPr/>
        </p:nvSpPr>
        <p:spPr>
          <a:xfrm>
            <a:off x="8573691" y="1741180"/>
            <a:ext cx="2707334" cy="98013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ja-JP" altLang="en-US" sz="1200" dirty="0">
                <a:latin typeface="+mn-ea"/>
                <a:cs typeface="Meiryo UI" panose="020B0604030504040204" pitchFamily="50" charset="-128"/>
              </a:rPr>
              <a:t>電気のエネルギーを回転エネルギーに変換します。アクチュエータと言われることもあります。</a:t>
            </a:r>
            <a:endParaRPr lang="en-US" altLang="ja-JP" sz="1200" dirty="0">
              <a:latin typeface="+mn-ea"/>
              <a:cs typeface="Meiryo UI" panose="020B0604030504040204" pitchFamily="50" charset="-128"/>
            </a:endParaRPr>
          </a:p>
        </p:txBody>
      </p:sp>
      <p:grpSp>
        <p:nvGrpSpPr>
          <p:cNvPr id="146" name="グループ化 145">
            <a:extLst>
              <a:ext uri="{FF2B5EF4-FFF2-40B4-BE49-F238E27FC236}">
                <a16:creationId xmlns:a16="http://schemas.microsoft.com/office/drawing/2014/main" id="{C921C6F0-0236-4192-A078-E7C17FBD6065}"/>
              </a:ext>
            </a:extLst>
          </p:cNvPr>
          <p:cNvGrpSpPr/>
          <p:nvPr/>
        </p:nvGrpSpPr>
        <p:grpSpPr>
          <a:xfrm>
            <a:off x="7460833" y="1889558"/>
            <a:ext cx="493266" cy="687476"/>
            <a:chOff x="7545907" y="3438792"/>
            <a:chExt cx="493266" cy="687476"/>
          </a:xfrm>
        </p:grpSpPr>
        <p:cxnSp>
          <p:nvCxnSpPr>
            <p:cNvPr id="147" name="直線矢印コネクタ 146">
              <a:extLst>
                <a:ext uri="{FF2B5EF4-FFF2-40B4-BE49-F238E27FC236}">
                  <a16:creationId xmlns:a16="http://schemas.microsoft.com/office/drawing/2014/main" id="{2A3ED646-B2D3-4D4D-8AB4-6C888288AE02}"/>
                </a:ext>
              </a:extLst>
            </p:cNvPr>
            <p:cNvCxnSpPr/>
            <p:nvPr/>
          </p:nvCxnSpPr>
          <p:spPr>
            <a:xfrm>
              <a:off x="7797594" y="3797957"/>
              <a:ext cx="179855" cy="110553"/>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8" name="直線コネクタ 147">
              <a:extLst>
                <a:ext uri="{FF2B5EF4-FFF2-40B4-BE49-F238E27FC236}">
                  <a16:creationId xmlns:a16="http://schemas.microsoft.com/office/drawing/2014/main" id="{C1B46A76-92A6-49E7-A8E8-E794EBE8AD0A}"/>
                </a:ext>
              </a:extLst>
            </p:cNvPr>
            <p:cNvCxnSpPr/>
            <p:nvPr/>
          </p:nvCxnSpPr>
          <p:spPr>
            <a:xfrm flipV="1">
              <a:off x="7793460" y="3595640"/>
              <a:ext cx="245713" cy="12966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直線コネクタ 148">
              <a:extLst>
                <a:ext uri="{FF2B5EF4-FFF2-40B4-BE49-F238E27FC236}">
                  <a16:creationId xmlns:a16="http://schemas.microsoft.com/office/drawing/2014/main" id="{AB82C3AA-CE1C-47BB-9CE3-96FA735EE893}"/>
                </a:ext>
              </a:extLst>
            </p:cNvPr>
            <p:cNvCxnSpPr/>
            <p:nvPr/>
          </p:nvCxnSpPr>
          <p:spPr>
            <a:xfrm>
              <a:off x="7793460" y="3649042"/>
              <a:ext cx="0" cy="24400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直線コネクタ 149">
              <a:extLst>
                <a:ext uri="{FF2B5EF4-FFF2-40B4-BE49-F238E27FC236}">
                  <a16:creationId xmlns:a16="http://schemas.microsoft.com/office/drawing/2014/main" id="{4605AF39-7177-4396-BB8B-0D6935141DBE}"/>
                </a:ext>
              </a:extLst>
            </p:cNvPr>
            <p:cNvCxnSpPr/>
            <p:nvPr/>
          </p:nvCxnSpPr>
          <p:spPr>
            <a:xfrm>
              <a:off x="8039173" y="3438792"/>
              <a:ext cx="0" cy="1568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直線コネクタ 150">
              <a:extLst>
                <a:ext uri="{FF2B5EF4-FFF2-40B4-BE49-F238E27FC236}">
                  <a16:creationId xmlns:a16="http://schemas.microsoft.com/office/drawing/2014/main" id="{F3679BF1-0DA8-4883-AD8D-DC3C6F189335}"/>
                </a:ext>
              </a:extLst>
            </p:cNvPr>
            <p:cNvCxnSpPr/>
            <p:nvPr/>
          </p:nvCxnSpPr>
          <p:spPr>
            <a:xfrm>
              <a:off x="8036451" y="3943730"/>
              <a:ext cx="0" cy="18253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直線矢印コネクタ 151">
              <a:extLst>
                <a:ext uri="{FF2B5EF4-FFF2-40B4-BE49-F238E27FC236}">
                  <a16:creationId xmlns:a16="http://schemas.microsoft.com/office/drawing/2014/main" id="{D3549826-D63B-4D95-846A-42B337DDBBCE}"/>
                </a:ext>
              </a:extLst>
            </p:cNvPr>
            <p:cNvCxnSpPr/>
            <p:nvPr/>
          </p:nvCxnSpPr>
          <p:spPr>
            <a:xfrm rot="16200000" flipH="1">
              <a:off x="7610377" y="3560795"/>
              <a:ext cx="128939" cy="128939"/>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3" name="直線矢印コネクタ 152">
              <a:extLst>
                <a:ext uri="{FF2B5EF4-FFF2-40B4-BE49-F238E27FC236}">
                  <a16:creationId xmlns:a16="http://schemas.microsoft.com/office/drawing/2014/main" id="{105D471A-DC96-4BBA-B236-7B691A40EBF2}"/>
                </a:ext>
              </a:extLst>
            </p:cNvPr>
            <p:cNvCxnSpPr/>
            <p:nvPr/>
          </p:nvCxnSpPr>
          <p:spPr>
            <a:xfrm rot="16200000" flipH="1">
              <a:off x="7545907" y="3623580"/>
              <a:ext cx="128939" cy="128939"/>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4" name="直線矢印コネクタ 153">
              <a:extLst>
                <a:ext uri="{FF2B5EF4-FFF2-40B4-BE49-F238E27FC236}">
                  <a16:creationId xmlns:a16="http://schemas.microsoft.com/office/drawing/2014/main" id="{F676260C-7C62-46C5-8DB9-7E62001B6BD5}"/>
                </a:ext>
              </a:extLst>
            </p:cNvPr>
            <p:cNvCxnSpPr/>
            <p:nvPr/>
          </p:nvCxnSpPr>
          <p:spPr>
            <a:xfrm>
              <a:off x="7974728" y="3909022"/>
              <a:ext cx="58458" cy="35933"/>
            </a:xfrm>
            <a:prstGeom prst="straightConnector1">
              <a:avLst/>
            </a:prstGeom>
            <a:ln w="9525">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155" name="グループ化 154">
            <a:extLst>
              <a:ext uri="{FF2B5EF4-FFF2-40B4-BE49-F238E27FC236}">
                <a16:creationId xmlns:a16="http://schemas.microsoft.com/office/drawing/2014/main" id="{34797B00-6F27-42F4-B64F-182121DD4F86}"/>
              </a:ext>
            </a:extLst>
          </p:cNvPr>
          <p:cNvGrpSpPr/>
          <p:nvPr/>
        </p:nvGrpSpPr>
        <p:grpSpPr>
          <a:xfrm>
            <a:off x="7343466" y="4537241"/>
            <a:ext cx="763092" cy="463360"/>
            <a:chOff x="7343466" y="3493803"/>
            <a:chExt cx="763092" cy="463360"/>
          </a:xfrm>
        </p:grpSpPr>
        <p:pic>
          <p:nvPicPr>
            <p:cNvPr id="156" name="図 155">
              <a:extLst>
                <a:ext uri="{FF2B5EF4-FFF2-40B4-BE49-F238E27FC236}">
                  <a16:creationId xmlns:a16="http://schemas.microsoft.com/office/drawing/2014/main" id="{82EC31BB-963C-4B1F-B6D0-F2057D8EDC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3466" y="3559661"/>
              <a:ext cx="729839" cy="397502"/>
            </a:xfrm>
            <a:prstGeom prst="rect">
              <a:avLst/>
            </a:prstGeom>
          </p:spPr>
        </p:pic>
        <p:sp>
          <p:nvSpPr>
            <p:cNvPr id="157" name="正方形/長方形 156">
              <a:extLst>
                <a:ext uri="{FF2B5EF4-FFF2-40B4-BE49-F238E27FC236}">
                  <a16:creationId xmlns:a16="http://schemas.microsoft.com/office/drawing/2014/main" id="{2CBE3FDC-F1AC-46A5-8AEB-A8CE90F2468B}"/>
                </a:ext>
              </a:extLst>
            </p:cNvPr>
            <p:cNvSpPr/>
            <p:nvPr/>
          </p:nvSpPr>
          <p:spPr>
            <a:xfrm>
              <a:off x="7560816" y="3493803"/>
              <a:ext cx="545742" cy="228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sp>
        <p:nvSpPr>
          <p:cNvPr id="158" name="正方形/長方形 157">
            <a:extLst>
              <a:ext uri="{FF2B5EF4-FFF2-40B4-BE49-F238E27FC236}">
                <a16:creationId xmlns:a16="http://schemas.microsoft.com/office/drawing/2014/main" id="{D436B762-2E0E-4AAF-BAB0-011C32A0F578}"/>
              </a:ext>
            </a:extLst>
          </p:cNvPr>
          <p:cNvSpPr/>
          <p:nvPr/>
        </p:nvSpPr>
        <p:spPr>
          <a:xfrm>
            <a:off x="4718248" y="2869362"/>
            <a:ext cx="3733319" cy="1341157"/>
          </a:xfrm>
          <a:prstGeom prst="rect">
            <a:avLst/>
          </a:prstGeom>
          <a:noFill/>
          <a:ln w="19050">
            <a:solidFill>
              <a:srgbClr val="FFCCCC"/>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latin typeface="+mn-ea"/>
            </a:endParaRPr>
          </a:p>
        </p:txBody>
      </p:sp>
      <p:sp>
        <p:nvSpPr>
          <p:cNvPr id="159" name="正方形/長方形 158">
            <a:extLst>
              <a:ext uri="{FF2B5EF4-FFF2-40B4-BE49-F238E27FC236}">
                <a16:creationId xmlns:a16="http://schemas.microsoft.com/office/drawing/2014/main" id="{C5AFAACA-B835-4C64-9836-DA124E2E0286}"/>
              </a:ext>
            </a:extLst>
          </p:cNvPr>
          <p:cNvSpPr/>
          <p:nvPr/>
        </p:nvSpPr>
        <p:spPr>
          <a:xfrm>
            <a:off x="4709177" y="1391784"/>
            <a:ext cx="3733319" cy="1341157"/>
          </a:xfrm>
          <a:prstGeom prst="rect">
            <a:avLst/>
          </a:prstGeom>
          <a:noFill/>
          <a:ln w="19050">
            <a:solidFill>
              <a:srgbClr val="FFCCCC"/>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latin typeface="+mn-ea"/>
            </a:endParaRPr>
          </a:p>
        </p:txBody>
      </p:sp>
      <p:sp>
        <p:nvSpPr>
          <p:cNvPr id="160" name="正方形/長方形 159">
            <a:extLst>
              <a:ext uri="{FF2B5EF4-FFF2-40B4-BE49-F238E27FC236}">
                <a16:creationId xmlns:a16="http://schemas.microsoft.com/office/drawing/2014/main" id="{C25354F7-4861-4D55-B646-1AE1DFFFB30B}"/>
              </a:ext>
            </a:extLst>
          </p:cNvPr>
          <p:cNvSpPr/>
          <p:nvPr/>
        </p:nvSpPr>
        <p:spPr>
          <a:xfrm>
            <a:off x="834067" y="4346940"/>
            <a:ext cx="3733319" cy="1341157"/>
          </a:xfrm>
          <a:prstGeom prst="rect">
            <a:avLst/>
          </a:prstGeom>
          <a:noFill/>
          <a:ln w="19050">
            <a:solidFill>
              <a:srgbClr val="FFCCCC"/>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161" name="正方形/長方形 160">
            <a:extLst>
              <a:ext uri="{FF2B5EF4-FFF2-40B4-BE49-F238E27FC236}">
                <a16:creationId xmlns:a16="http://schemas.microsoft.com/office/drawing/2014/main" id="{1467BEA8-44E8-456E-9CBC-09CEDF3EC16A}"/>
              </a:ext>
            </a:extLst>
          </p:cNvPr>
          <p:cNvSpPr/>
          <p:nvPr/>
        </p:nvSpPr>
        <p:spPr>
          <a:xfrm>
            <a:off x="843138" y="2869362"/>
            <a:ext cx="3733319" cy="1341157"/>
          </a:xfrm>
          <a:prstGeom prst="rect">
            <a:avLst/>
          </a:prstGeom>
          <a:noFill/>
          <a:ln w="19050">
            <a:solidFill>
              <a:srgbClr val="FFCCCC"/>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latin typeface="+mn-ea"/>
            </a:endParaRPr>
          </a:p>
        </p:txBody>
      </p:sp>
      <p:sp>
        <p:nvSpPr>
          <p:cNvPr id="162" name="正方形/長方形 161">
            <a:extLst>
              <a:ext uri="{FF2B5EF4-FFF2-40B4-BE49-F238E27FC236}">
                <a16:creationId xmlns:a16="http://schemas.microsoft.com/office/drawing/2014/main" id="{A13F80CD-6AB9-40C4-A265-C07F6E9C6C3F}"/>
              </a:ext>
            </a:extLst>
          </p:cNvPr>
          <p:cNvSpPr/>
          <p:nvPr/>
        </p:nvSpPr>
        <p:spPr>
          <a:xfrm>
            <a:off x="834067" y="1391784"/>
            <a:ext cx="3733319" cy="1341157"/>
          </a:xfrm>
          <a:prstGeom prst="rect">
            <a:avLst/>
          </a:prstGeom>
          <a:noFill/>
          <a:ln w="19050">
            <a:solidFill>
              <a:srgbClr val="FFCCCC"/>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latin typeface="+mn-ea"/>
            </a:endParaRPr>
          </a:p>
        </p:txBody>
      </p:sp>
    </p:spTree>
    <p:extLst>
      <p:ext uri="{BB962C8B-B14F-4D97-AF65-F5344CB8AC3E}">
        <p14:creationId xmlns:p14="http://schemas.microsoft.com/office/powerpoint/2010/main" val="42519057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9E947248-77E0-4C99-AC40-6670D89B3B8A}"/>
              </a:ext>
            </a:extLst>
          </p:cNvPr>
          <p:cNvSpPr>
            <a:spLocks noGrp="1"/>
          </p:cNvSpPr>
          <p:nvPr>
            <p:ph type="title"/>
          </p:nvPr>
        </p:nvSpPr>
        <p:spPr/>
        <p:txBody>
          <a:bodyPr/>
          <a:lstStyle/>
          <a:p>
            <a:r>
              <a:rPr kumimoji="1" lang="ja-JP" altLang="en-US" sz="4400" b="0" i="0" u="none" strike="noStrike" kern="1200" cap="none" spc="0" normalizeH="0" baseline="0" noProof="0" dirty="0">
                <a:ln>
                  <a:noFill/>
                </a:ln>
                <a:solidFill>
                  <a:schemeClr val="tx1"/>
                </a:solidFill>
                <a:effectLst/>
                <a:uLnTx/>
                <a:uFillTx/>
                <a:latin typeface="+mj-ea"/>
                <a:cs typeface="Meiryo UI" panose="020B0604030504040204" pitchFamily="50" charset="-128"/>
              </a:rPr>
              <a:t>解説　</a:t>
            </a:r>
            <a:r>
              <a:rPr kumimoji="1" lang="en-US" altLang="ja-JP" sz="4400" b="0" i="0" u="none" strike="noStrike" kern="1200" cap="none" spc="0" normalizeH="0" baseline="0" noProof="0" dirty="0">
                <a:ln>
                  <a:noFill/>
                </a:ln>
                <a:solidFill>
                  <a:schemeClr val="tx1"/>
                </a:solidFill>
                <a:effectLst/>
                <a:uLnTx/>
                <a:uFillTx/>
                <a:latin typeface="+mj-ea"/>
                <a:cs typeface="Meiryo UI" panose="020B0604030504040204" pitchFamily="50" charset="-128"/>
              </a:rPr>
              <a:t>LED</a:t>
            </a:r>
            <a:r>
              <a:rPr kumimoji="1" lang="ja-JP" altLang="en-US" sz="4400" b="0" i="0" u="none" strike="noStrike" kern="1200" cap="none" spc="0" normalizeH="0" baseline="0" noProof="0" dirty="0">
                <a:ln>
                  <a:noFill/>
                </a:ln>
                <a:solidFill>
                  <a:schemeClr val="tx1"/>
                </a:solidFill>
                <a:effectLst/>
                <a:uLnTx/>
                <a:uFillTx/>
                <a:latin typeface="+mj-ea"/>
                <a:cs typeface="Meiryo UI" panose="020B0604030504040204" pitchFamily="50" charset="-128"/>
              </a:rPr>
              <a:t>とフォトトランジスター</a:t>
            </a:r>
            <a:endParaRPr lang="ja-JP" altLang="en-US" dirty="0">
              <a:latin typeface="+mj-ea"/>
            </a:endParaRPr>
          </a:p>
        </p:txBody>
      </p:sp>
      <p:sp>
        <p:nvSpPr>
          <p:cNvPr id="6" name="コンテンツ プレースホルダー 5">
            <a:extLst>
              <a:ext uri="{FF2B5EF4-FFF2-40B4-BE49-F238E27FC236}">
                <a16:creationId xmlns:a16="http://schemas.microsoft.com/office/drawing/2014/main" id="{6DD0538A-4B60-4C42-B7C5-DDF74998DED9}"/>
              </a:ext>
            </a:extLst>
          </p:cNvPr>
          <p:cNvSpPr>
            <a:spLocks noGrp="1"/>
          </p:cNvSpPr>
          <p:nvPr>
            <p:ph idx="1"/>
          </p:nvPr>
        </p:nvSpPr>
        <p:spPr>
          <a:xfrm>
            <a:off x="841674" y="1457646"/>
            <a:ext cx="4158343" cy="365125"/>
          </a:xfrm>
        </p:spPr>
        <p:txBody>
          <a:bodyPr>
            <a:noAutofit/>
          </a:bodyPr>
          <a:lstStyle/>
          <a:p>
            <a:pPr marL="0" indent="0">
              <a:buFont typeface="Arial" panose="020B0604020202020204" pitchFamily="34" charset="0"/>
              <a:buNone/>
            </a:pPr>
            <a:r>
              <a:rPr lang="ja-JP" altLang="en-US" sz="2000" b="1" dirty="0">
                <a:latin typeface="+mn-ea"/>
                <a:cs typeface="Meiryo UI" panose="020B0604030504040204" pitchFamily="50" charset="-128"/>
              </a:rPr>
              <a:t>発光ダイオードを知ろう</a:t>
            </a:r>
            <a:endParaRPr lang="en-US" altLang="ja-JP" sz="2000" b="1" dirty="0">
              <a:latin typeface="+mn-ea"/>
              <a:cs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35590FD5-B327-495F-8475-00B71D6233E3}"/>
              </a:ext>
            </a:extLst>
          </p:cNvPr>
          <p:cNvSpPr>
            <a:spLocks noGrp="1"/>
          </p:cNvSpPr>
          <p:nvPr>
            <p:ph type="sldNum" sz="quarter" idx="12"/>
          </p:nvPr>
        </p:nvSpPr>
        <p:spPr/>
        <p:txBody>
          <a:bodyPr/>
          <a:lstStyle/>
          <a:p>
            <a:fld id="{8B4C719E-7852-4BEC-83AA-157AE4C29AF4}" type="slidenum">
              <a:rPr kumimoji="1" lang="ja-JP" altLang="en-US" smtClean="0"/>
              <a:t>36</a:t>
            </a:fld>
            <a:endParaRPr kumimoji="1" lang="ja-JP" altLang="en-US"/>
          </a:p>
        </p:txBody>
      </p:sp>
      <p:sp>
        <p:nvSpPr>
          <p:cNvPr id="59" name="コンテンツ プレースホルダー 2">
            <a:extLst>
              <a:ext uri="{FF2B5EF4-FFF2-40B4-BE49-F238E27FC236}">
                <a16:creationId xmlns:a16="http://schemas.microsoft.com/office/drawing/2014/main" id="{6483C05C-5F52-4A3D-ACE8-69B5A1C5D24A}"/>
              </a:ext>
            </a:extLst>
          </p:cNvPr>
          <p:cNvSpPr txBox="1">
            <a:spLocks/>
          </p:cNvSpPr>
          <p:nvPr/>
        </p:nvSpPr>
        <p:spPr>
          <a:xfrm>
            <a:off x="870283" y="2382171"/>
            <a:ext cx="714087" cy="26426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000" dirty="0">
                <a:latin typeface="Meiryo UI" panose="020B0604030504040204" pitchFamily="50" charset="-128"/>
                <a:ea typeface="Meiryo UI" panose="020B0604030504040204" pitchFamily="50" charset="-128"/>
                <a:cs typeface="Meiryo UI" panose="020B0604030504040204" pitchFamily="50" charset="-128"/>
              </a:rPr>
              <a:t>LED</a:t>
            </a:r>
            <a:r>
              <a:rPr lang="ja-JP" altLang="en-US" sz="1000" dirty="0">
                <a:latin typeface="Meiryo UI" panose="020B0604030504040204" pitchFamily="50" charset="-128"/>
                <a:ea typeface="Meiryo UI" panose="020B0604030504040204" pitchFamily="50" charset="-128"/>
                <a:cs typeface="Meiryo UI" panose="020B0604030504040204" pitchFamily="50" charset="-128"/>
              </a:rPr>
              <a:t>チップ</a:t>
            </a:r>
          </a:p>
        </p:txBody>
      </p:sp>
      <p:sp>
        <p:nvSpPr>
          <p:cNvPr id="60" name="正方形/長方形 59">
            <a:extLst>
              <a:ext uri="{FF2B5EF4-FFF2-40B4-BE49-F238E27FC236}">
                <a16:creationId xmlns:a16="http://schemas.microsoft.com/office/drawing/2014/main" id="{93E89B95-AEAC-4573-B8DD-CA9E6ADEB703}"/>
              </a:ext>
            </a:extLst>
          </p:cNvPr>
          <p:cNvSpPr/>
          <p:nvPr/>
        </p:nvSpPr>
        <p:spPr>
          <a:xfrm>
            <a:off x="838200" y="1408874"/>
            <a:ext cx="4337222" cy="4654469"/>
          </a:xfrm>
          <a:prstGeom prst="rect">
            <a:avLst/>
          </a:prstGeom>
          <a:noFill/>
          <a:ln w="19050">
            <a:solidFill>
              <a:srgbClr val="FFCCCC"/>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61" name="正方形/長方形 60">
            <a:extLst>
              <a:ext uri="{FF2B5EF4-FFF2-40B4-BE49-F238E27FC236}">
                <a16:creationId xmlns:a16="http://schemas.microsoft.com/office/drawing/2014/main" id="{0446F8B1-ED1C-40B5-9796-00DC200F7792}"/>
              </a:ext>
            </a:extLst>
          </p:cNvPr>
          <p:cNvSpPr/>
          <p:nvPr/>
        </p:nvSpPr>
        <p:spPr>
          <a:xfrm>
            <a:off x="5286047" y="1408874"/>
            <a:ext cx="6067751" cy="4654469"/>
          </a:xfrm>
          <a:prstGeom prst="rect">
            <a:avLst/>
          </a:prstGeom>
          <a:noFill/>
          <a:ln w="19050">
            <a:solidFill>
              <a:srgbClr val="FFCCCC"/>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62" name="コンテンツ プレースホルダー 2">
            <a:extLst>
              <a:ext uri="{FF2B5EF4-FFF2-40B4-BE49-F238E27FC236}">
                <a16:creationId xmlns:a16="http://schemas.microsoft.com/office/drawing/2014/main" id="{6634FBEA-9152-40D4-85B2-49D20782AB92}"/>
              </a:ext>
            </a:extLst>
          </p:cNvPr>
          <p:cNvSpPr txBox="1">
            <a:spLocks/>
          </p:cNvSpPr>
          <p:nvPr/>
        </p:nvSpPr>
        <p:spPr>
          <a:xfrm>
            <a:off x="5286047" y="1458330"/>
            <a:ext cx="2872469" cy="42722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000" b="1" dirty="0">
                <a:latin typeface="+mn-ea"/>
                <a:cs typeface="Meiryo UI" panose="020B0604030504040204" pitchFamily="50" charset="-128"/>
              </a:rPr>
              <a:t>フォトトランジスター</a:t>
            </a:r>
          </a:p>
        </p:txBody>
      </p:sp>
      <p:sp>
        <p:nvSpPr>
          <p:cNvPr id="63" name="コンテンツ プレースホルダー 2">
            <a:extLst>
              <a:ext uri="{FF2B5EF4-FFF2-40B4-BE49-F238E27FC236}">
                <a16:creationId xmlns:a16="http://schemas.microsoft.com/office/drawing/2014/main" id="{CF5C3D36-8B86-46CA-B507-6CFEF2504799}"/>
              </a:ext>
            </a:extLst>
          </p:cNvPr>
          <p:cNvSpPr txBox="1">
            <a:spLocks/>
          </p:cNvSpPr>
          <p:nvPr/>
        </p:nvSpPr>
        <p:spPr>
          <a:xfrm>
            <a:off x="5382357" y="1965435"/>
            <a:ext cx="5645564" cy="111076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フォトトランジスターは、トランジスターと似た構造を持ち、同じような動作をします。トランジスターは、ベースに電流を流すとエミッタとコレクタに電気が流れるようになりますが、フォトトランジスターは、ベースに相当する部分に、光があたるような構造になっており、その部分に光が入力されると、エミッタとコレクタに電気が流れるようになる部品です。</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64" name="グループ化 63">
            <a:extLst>
              <a:ext uri="{FF2B5EF4-FFF2-40B4-BE49-F238E27FC236}">
                <a16:creationId xmlns:a16="http://schemas.microsoft.com/office/drawing/2014/main" id="{0DDC57CF-7536-4359-9718-3DA0ECC0AA0A}"/>
              </a:ext>
            </a:extLst>
          </p:cNvPr>
          <p:cNvGrpSpPr/>
          <p:nvPr/>
        </p:nvGrpSpPr>
        <p:grpSpPr>
          <a:xfrm>
            <a:off x="3339651" y="3648390"/>
            <a:ext cx="1402080" cy="1033145"/>
            <a:chOff x="0" y="0"/>
            <a:chExt cx="1402485" cy="1033751"/>
          </a:xfrm>
        </p:grpSpPr>
        <p:grpSp>
          <p:nvGrpSpPr>
            <p:cNvPr id="65" name="グループ化 64">
              <a:extLst>
                <a:ext uri="{FF2B5EF4-FFF2-40B4-BE49-F238E27FC236}">
                  <a16:creationId xmlns:a16="http://schemas.microsoft.com/office/drawing/2014/main" id="{35A54E2E-4443-43BD-91C6-54DD16CF365F}"/>
                </a:ext>
              </a:extLst>
            </p:cNvPr>
            <p:cNvGrpSpPr/>
            <p:nvPr/>
          </p:nvGrpSpPr>
          <p:grpSpPr>
            <a:xfrm>
              <a:off x="0" y="0"/>
              <a:ext cx="1402485" cy="1033751"/>
              <a:chOff x="0" y="0"/>
              <a:chExt cx="2200595" cy="1621886"/>
            </a:xfrm>
          </p:grpSpPr>
          <p:sp>
            <p:nvSpPr>
              <p:cNvPr id="70" name="正方形/長方形 69">
                <a:extLst>
                  <a:ext uri="{FF2B5EF4-FFF2-40B4-BE49-F238E27FC236}">
                    <a16:creationId xmlns:a16="http://schemas.microsoft.com/office/drawing/2014/main" id="{094C71DB-22A4-42AD-88F7-CEAA160477E7}"/>
                  </a:ext>
                </a:extLst>
              </p:cNvPr>
              <p:cNvSpPr/>
              <p:nvPr/>
            </p:nvSpPr>
            <p:spPr>
              <a:xfrm>
                <a:off x="0" y="529330"/>
                <a:ext cx="2200595" cy="87787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71" name="正方形/長方形 70">
                <a:extLst>
                  <a:ext uri="{FF2B5EF4-FFF2-40B4-BE49-F238E27FC236}">
                    <a16:creationId xmlns:a16="http://schemas.microsoft.com/office/drawing/2014/main" id="{B43E94F5-5ACA-4344-8426-F9DF806C7849}"/>
                  </a:ext>
                </a:extLst>
              </p:cNvPr>
              <p:cNvSpPr/>
              <p:nvPr/>
            </p:nvSpPr>
            <p:spPr>
              <a:xfrm>
                <a:off x="284574" y="309020"/>
                <a:ext cx="803082" cy="414016"/>
              </a:xfrm>
              <a:prstGeom prst="rect">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72" name="正方形/長方形 71">
                <a:extLst>
                  <a:ext uri="{FF2B5EF4-FFF2-40B4-BE49-F238E27FC236}">
                    <a16:creationId xmlns:a16="http://schemas.microsoft.com/office/drawing/2014/main" id="{95E430EB-5C7B-4862-8BAB-BDD7108A0979}"/>
                  </a:ext>
                </a:extLst>
              </p:cNvPr>
              <p:cNvSpPr/>
              <p:nvPr/>
            </p:nvSpPr>
            <p:spPr>
              <a:xfrm>
                <a:off x="1087848" y="309020"/>
                <a:ext cx="803082" cy="414016"/>
              </a:xfrm>
              <a:prstGeom prst="rect">
                <a:avLst/>
              </a:prstGeom>
              <a:solidFill>
                <a:schemeClr val="accent6">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cxnSp>
            <p:nvCxnSpPr>
              <p:cNvPr id="73" name="直線コネクタ 72">
                <a:extLst>
                  <a:ext uri="{FF2B5EF4-FFF2-40B4-BE49-F238E27FC236}">
                    <a16:creationId xmlns:a16="http://schemas.microsoft.com/office/drawing/2014/main" id="{ACA7C530-E02A-40AB-8451-233EC82187A0}"/>
                  </a:ext>
                </a:extLst>
              </p:cNvPr>
              <p:cNvCxnSpPr/>
              <p:nvPr/>
            </p:nvCxnSpPr>
            <p:spPr>
              <a:xfrm>
                <a:off x="1065515" y="1200466"/>
                <a:ext cx="0" cy="4214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正方形/長方形 73">
                <a:extLst>
                  <a:ext uri="{FF2B5EF4-FFF2-40B4-BE49-F238E27FC236}">
                    <a16:creationId xmlns:a16="http://schemas.microsoft.com/office/drawing/2014/main" id="{BA6A847D-C7FE-40F0-9078-C6814D0A44F9}"/>
                  </a:ext>
                </a:extLst>
              </p:cNvPr>
              <p:cNvSpPr/>
              <p:nvPr/>
            </p:nvSpPr>
            <p:spPr>
              <a:xfrm>
                <a:off x="1087656" y="1303834"/>
                <a:ext cx="79513" cy="214685"/>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75" name="正方形/長方形 74">
                <a:extLst>
                  <a:ext uri="{FF2B5EF4-FFF2-40B4-BE49-F238E27FC236}">
                    <a16:creationId xmlns:a16="http://schemas.microsoft.com/office/drawing/2014/main" id="{3EC79FE4-4FC4-4F7F-8FF6-806B1A67B201}"/>
                  </a:ext>
                </a:extLst>
              </p:cNvPr>
              <p:cNvSpPr/>
              <p:nvPr/>
            </p:nvSpPr>
            <p:spPr>
              <a:xfrm>
                <a:off x="1152980" y="1303833"/>
                <a:ext cx="45720" cy="214685"/>
              </a:xfrm>
              <a:prstGeom prst="rect">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76" name="稲妻 75">
                <a:extLst>
                  <a:ext uri="{FF2B5EF4-FFF2-40B4-BE49-F238E27FC236}">
                    <a16:creationId xmlns:a16="http://schemas.microsoft.com/office/drawing/2014/main" id="{9C7163ED-516E-45D7-8B86-8281E600CDD6}"/>
                  </a:ext>
                </a:extLst>
              </p:cNvPr>
              <p:cNvSpPr/>
              <p:nvPr/>
            </p:nvSpPr>
            <p:spPr>
              <a:xfrm>
                <a:off x="620637" y="0"/>
                <a:ext cx="429370" cy="350851"/>
              </a:xfrm>
              <a:prstGeom prst="lightningBolt">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77" name="稲妻 76">
                <a:extLst>
                  <a:ext uri="{FF2B5EF4-FFF2-40B4-BE49-F238E27FC236}">
                    <a16:creationId xmlns:a16="http://schemas.microsoft.com/office/drawing/2014/main" id="{6CE456DD-A72B-45A2-8523-689788AAD8D1}"/>
                  </a:ext>
                </a:extLst>
              </p:cNvPr>
              <p:cNvSpPr/>
              <p:nvPr/>
            </p:nvSpPr>
            <p:spPr>
              <a:xfrm flipH="1">
                <a:off x="1094331" y="90690"/>
                <a:ext cx="429370" cy="350851"/>
              </a:xfrm>
              <a:prstGeom prst="lightningBolt">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66" name="テキスト ボックス 180">
              <a:extLst>
                <a:ext uri="{FF2B5EF4-FFF2-40B4-BE49-F238E27FC236}">
                  <a16:creationId xmlns:a16="http://schemas.microsoft.com/office/drawing/2014/main" id="{732DE248-83D4-43F8-B30F-D4E4060DC6D7}"/>
                </a:ext>
              </a:extLst>
            </p:cNvPr>
            <p:cNvSpPr txBox="1"/>
            <p:nvPr/>
          </p:nvSpPr>
          <p:spPr>
            <a:xfrm>
              <a:off x="673239" y="450798"/>
              <a:ext cx="695325" cy="3200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800" kern="100">
                  <a:effectLst/>
                  <a:latin typeface="MS UI Gothic" panose="020B0600070205080204" pitchFamily="50" charset="-128"/>
                  <a:ea typeface="MS UI Gothic" panose="020B0600070205080204" pitchFamily="50" charset="-128"/>
                  <a:cs typeface="Times New Roman" panose="02020603050405020304" pitchFamily="18" charset="0"/>
                </a:rPr>
                <a:t>N</a:t>
              </a:r>
              <a:r>
                <a:rPr lang="ja-JP" sz="800" kern="100">
                  <a:effectLst/>
                  <a:latin typeface="Tahoma" panose="020B0604030504040204" pitchFamily="34" charset="0"/>
                  <a:ea typeface="MS UI Gothic" panose="020B0600070205080204" pitchFamily="50" charset="-128"/>
                  <a:cs typeface="Times New Roman" panose="02020603050405020304" pitchFamily="18" charset="0"/>
                </a:rPr>
                <a:t>型半導体</a:t>
              </a:r>
              <a:endParaRPr lang="ja-JP" sz="1050" kern="100">
                <a:effectLst/>
                <a:latin typeface="Tahoma" panose="020B0604030504040204" pitchFamily="34" charset="0"/>
                <a:ea typeface="MS UI Gothic" panose="020B0600070205080204" pitchFamily="50" charset="-128"/>
                <a:cs typeface="Times New Roman" panose="02020603050405020304" pitchFamily="18" charset="0"/>
              </a:endParaRPr>
            </a:p>
          </p:txBody>
        </p:sp>
        <p:sp>
          <p:nvSpPr>
            <p:cNvPr id="67" name="テキスト ボックス 181">
              <a:extLst>
                <a:ext uri="{FF2B5EF4-FFF2-40B4-BE49-F238E27FC236}">
                  <a16:creationId xmlns:a16="http://schemas.microsoft.com/office/drawing/2014/main" id="{CC2CC38D-6939-4255-9006-42852EFC50EC}"/>
                </a:ext>
              </a:extLst>
            </p:cNvPr>
            <p:cNvSpPr txBox="1"/>
            <p:nvPr/>
          </p:nvSpPr>
          <p:spPr>
            <a:xfrm>
              <a:off x="20096" y="445253"/>
              <a:ext cx="695740" cy="32018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800" kern="100" dirty="0">
                  <a:effectLst/>
                  <a:latin typeface="MS UI Gothic" panose="020B0600070205080204" pitchFamily="50" charset="-128"/>
                  <a:ea typeface="MS UI Gothic" panose="020B0600070205080204" pitchFamily="50" charset="-128"/>
                  <a:cs typeface="Times New Roman" panose="02020603050405020304" pitchFamily="18" charset="0"/>
                </a:rPr>
                <a:t>P</a:t>
              </a:r>
              <a:r>
                <a:rPr lang="ja-JP" sz="800" kern="100" dirty="0">
                  <a:effectLst/>
                  <a:latin typeface="Tahoma" panose="020B0604030504040204" pitchFamily="34" charset="0"/>
                  <a:ea typeface="MS UI Gothic" panose="020B0600070205080204" pitchFamily="50" charset="-128"/>
                  <a:cs typeface="Times New Roman" panose="02020603050405020304" pitchFamily="18" charset="0"/>
                </a:rPr>
                <a:t>型半導体</a:t>
              </a:r>
              <a:endParaRPr lang="ja-JP" sz="1050" kern="100" dirty="0">
                <a:effectLst/>
                <a:latin typeface="Tahoma" panose="020B0604030504040204" pitchFamily="34" charset="0"/>
                <a:ea typeface="MS UI Gothic" panose="020B0600070205080204" pitchFamily="50" charset="-128"/>
                <a:cs typeface="Times New Roman" panose="02020603050405020304" pitchFamily="18" charset="0"/>
              </a:endParaRPr>
            </a:p>
          </p:txBody>
        </p:sp>
        <p:sp>
          <p:nvSpPr>
            <p:cNvPr id="68" name="テキスト ボックス 183">
              <a:extLst>
                <a:ext uri="{FF2B5EF4-FFF2-40B4-BE49-F238E27FC236}">
                  <a16:creationId xmlns:a16="http://schemas.microsoft.com/office/drawing/2014/main" id="{790A4437-3C84-4E1C-AE45-7499A476333A}"/>
                </a:ext>
              </a:extLst>
            </p:cNvPr>
            <p:cNvSpPr txBox="1"/>
            <p:nvPr/>
          </p:nvSpPr>
          <p:spPr>
            <a:xfrm>
              <a:off x="150725" y="170821"/>
              <a:ext cx="556591" cy="32018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sz="800" kern="100" dirty="0">
                  <a:effectLst/>
                  <a:latin typeface="Tahoma" panose="020B0604030504040204" pitchFamily="34" charset="0"/>
                  <a:ea typeface="MS UI Gothic" panose="020B0600070205080204" pitchFamily="50" charset="-128"/>
                  <a:cs typeface="Times New Roman" panose="02020603050405020304" pitchFamily="18" charset="0"/>
                </a:rPr>
                <a:t>＋　→</a:t>
              </a:r>
              <a:endParaRPr lang="ja-JP" sz="1050" kern="100" dirty="0">
                <a:effectLst/>
                <a:latin typeface="Tahoma" panose="020B0604030504040204" pitchFamily="34" charset="0"/>
                <a:ea typeface="MS UI Gothic" panose="020B0600070205080204" pitchFamily="50" charset="-128"/>
                <a:cs typeface="Times New Roman" panose="02020603050405020304" pitchFamily="18" charset="0"/>
              </a:endParaRPr>
            </a:p>
          </p:txBody>
        </p:sp>
        <p:sp>
          <p:nvSpPr>
            <p:cNvPr id="69" name="テキスト ボックス 186">
              <a:extLst>
                <a:ext uri="{FF2B5EF4-FFF2-40B4-BE49-F238E27FC236}">
                  <a16:creationId xmlns:a16="http://schemas.microsoft.com/office/drawing/2014/main" id="{BA62E1D1-F2B3-49AD-A124-BDE62FB15958}"/>
                </a:ext>
              </a:extLst>
            </p:cNvPr>
            <p:cNvSpPr txBox="1"/>
            <p:nvPr/>
          </p:nvSpPr>
          <p:spPr>
            <a:xfrm>
              <a:off x="793820" y="160773"/>
              <a:ext cx="556591" cy="32018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sz="800" kern="100" dirty="0">
                  <a:effectLst/>
                  <a:latin typeface="Tahoma" panose="020B0604030504040204" pitchFamily="34" charset="0"/>
                  <a:ea typeface="MS UI Gothic" panose="020B0600070205080204" pitchFamily="50" charset="-128"/>
                  <a:cs typeface="Times New Roman" panose="02020603050405020304" pitchFamily="18" charset="0"/>
                </a:rPr>
                <a:t>←　－</a:t>
              </a:r>
              <a:endParaRPr lang="ja-JP" sz="1050" kern="100" dirty="0">
                <a:effectLst/>
                <a:latin typeface="Tahoma" panose="020B0604030504040204" pitchFamily="34" charset="0"/>
                <a:ea typeface="MS UI Gothic" panose="020B0600070205080204" pitchFamily="50" charset="-128"/>
                <a:cs typeface="Times New Roman" panose="02020603050405020304" pitchFamily="18" charset="0"/>
              </a:endParaRPr>
            </a:p>
          </p:txBody>
        </p:sp>
      </p:grpSp>
      <p:sp>
        <p:nvSpPr>
          <p:cNvPr id="78" name="テキスト ボックス 77">
            <a:extLst>
              <a:ext uri="{FF2B5EF4-FFF2-40B4-BE49-F238E27FC236}">
                <a16:creationId xmlns:a16="http://schemas.microsoft.com/office/drawing/2014/main" id="{0E5D743B-5EF6-47BB-8649-A9CC88F6B6B2}"/>
              </a:ext>
            </a:extLst>
          </p:cNvPr>
          <p:cNvSpPr txBox="1"/>
          <p:nvPr/>
        </p:nvSpPr>
        <p:spPr>
          <a:xfrm>
            <a:off x="931361" y="3718367"/>
            <a:ext cx="2197181" cy="1019906"/>
          </a:xfrm>
          <a:prstGeom prst="rect">
            <a:avLst/>
          </a:prstGeom>
        </p:spPr>
        <p:txBody>
          <a:bodyPr wrap="square" rtlCol="0">
            <a:noAutofit/>
          </a:bodyPr>
          <a:lstStyle/>
          <a:p>
            <a:r>
              <a:rPr lang="en-US" altLang="ja-JP" sz="1400" dirty="0">
                <a:latin typeface="Meiryo UI" panose="020B0604030504040204" pitchFamily="50" charset="-128"/>
                <a:ea typeface="Meiryo UI" panose="020B0604030504040204" pitchFamily="50" charset="-128"/>
                <a:cs typeface="Meiryo UI" panose="020B0604030504040204" pitchFamily="50" charset="-128"/>
              </a:rPr>
              <a:t>LED</a:t>
            </a:r>
            <a:r>
              <a:rPr lang="ja-JP" altLang="ja-JP" sz="1400" dirty="0">
                <a:latin typeface="Meiryo UI" panose="020B0604030504040204" pitchFamily="50" charset="-128"/>
                <a:ea typeface="Meiryo UI" panose="020B0604030504040204" pitchFamily="50" charset="-128"/>
                <a:cs typeface="Meiryo UI" panose="020B0604030504040204" pitchFamily="50" charset="-128"/>
              </a:rPr>
              <a:t>チップの中で「再結合」という現象が起きその時に生じた余分なエネルギーが光のエネルギーとなり発光します。</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79" name="グループ化 78">
            <a:extLst>
              <a:ext uri="{FF2B5EF4-FFF2-40B4-BE49-F238E27FC236}">
                <a16:creationId xmlns:a16="http://schemas.microsoft.com/office/drawing/2014/main" id="{17BC4AD7-3A11-4650-9360-36D1BADCAA67}"/>
              </a:ext>
            </a:extLst>
          </p:cNvPr>
          <p:cNvGrpSpPr/>
          <p:nvPr/>
        </p:nvGrpSpPr>
        <p:grpSpPr>
          <a:xfrm>
            <a:off x="1334342" y="2511699"/>
            <a:ext cx="705485" cy="777875"/>
            <a:chOff x="0" y="0"/>
            <a:chExt cx="705936" cy="778360"/>
          </a:xfrm>
        </p:grpSpPr>
        <p:sp>
          <p:nvSpPr>
            <p:cNvPr id="80" name="フローチャート: 論理積ゲート 79">
              <a:extLst>
                <a:ext uri="{FF2B5EF4-FFF2-40B4-BE49-F238E27FC236}">
                  <a16:creationId xmlns:a16="http://schemas.microsoft.com/office/drawing/2014/main" id="{4459236C-F0F9-413F-80B2-5A643FC765F1}"/>
                </a:ext>
              </a:extLst>
            </p:cNvPr>
            <p:cNvSpPr/>
            <p:nvPr/>
          </p:nvSpPr>
          <p:spPr>
            <a:xfrm rot="16200000">
              <a:off x="55229" y="99151"/>
              <a:ext cx="582058" cy="383755"/>
            </a:xfrm>
            <a:prstGeom prst="flowChartDelay">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nvGrpSpPr>
            <p:cNvPr id="81" name="グループ化 80">
              <a:extLst>
                <a:ext uri="{FF2B5EF4-FFF2-40B4-BE49-F238E27FC236}">
                  <a16:creationId xmlns:a16="http://schemas.microsoft.com/office/drawing/2014/main" id="{C3AF5D17-5130-46F0-A6ED-F81E2C45BB8D}"/>
                </a:ext>
              </a:extLst>
            </p:cNvPr>
            <p:cNvGrpSpPr/>
            <p:nvPr/>
          </p:nvGrpSpPr>
          <p:grpSpPr>
            <a:xfrm>
              <a:off x="211975" y="247619"/>
              <a:ext cx="268566" cy="334439"/>
              <a:chOff x="211975" y="247619"/>
              <a:chExt cx="405602" cy="334439"/>
            </a:xfrm>
          </p:grpSpPr>
          <p:grpSp>
            <p:nvGrpSpPr>
              <p:cNvPr id="85" name="グループ化 84">
                <a:extLst>
                  <a:ext uri="{FF2B5EF4-FFF2-40B4-BE49-F238E27FC236}">
                    <a16:creationId xmlns:a16="http://schemas.microsoft.com/office/drawing/2014/main" id="{0D1B499A-B250-4BDE-A382-750FB915E7BE}"/>
                  </a:ext>
                </a:extLst>
              </p:cNvPr>
              <p:cNvGrpSpPr/>
              <p:nvPr/>
            </p:nvGrpSpPr>
            <p:grpSpPr>
              <a:xfrm>
                <a:off x="334096" y="325055"/>
                <a:ext cx="88135" cy="55085"/>
                <a:chOff x="334096" y="325055"/>
                <a:chExt cx="172597" cy="93460"/>
              </a:xfrm>
            </p:grpSpPr>
            <p:sp>
              <p:nvSpPr>
                <p:cNvPr id="93" name="正方形/長方形 92">
                  <a:extLst>
                    <a:ext uri="{FF2B5EF4-FFF2-40B4-BE49-F238E27FC236}">
                      <a16:creationId xmlns:a16="http://schemas.microsoft.com/office/drawing/2014/main" id="{F81723D7-1CCB-4D69-9BD3-F3E0AEB7890C}"/>
                    </a:ext>
                  </a:extLst>
                </p:cNvPr>
                <p:cNvSpPr/>
                <p:nvPr/>
              </p:nvSpPr>
              <p:spPr>
                <a:xfrm>
                  <a:off x="334096" y="370775"/>
                  <a:ext cx="172597" cy="47740"/>
                </a:xfrm>
                <a:prstGeom prst="rect">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94" name="正方形/長方形 93">
                  <a:extLst>
                    <a:ext uri="{FF2B5EF4-FFF2-40B4-BE49-F238E27FC236}">
                      <a16:creationId xmlns:a16="http://schemas.microsoft.com/office/drawing/2014/main" id="{24517F68-48D3-48C5-85BD-4767E477E455}"/>
                    </a:ext>
                  </a:extLst>
                </p:cNvPr>
                <p:cNvSpPr/>
                <p:nvPr/>
              </p:nvSpPr>
              <p:spPr>
                <a:xfrm>
                  <a:off x="334097" y="325055"/>
                  <a:ext cx="110168" cy="45719"/>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86" name="斜め縞 85">
                <a:extLst>
                  <a:ext uri="{FF2B5EF4-FFF2-40B4-BE49-F238E27FC236}">
                    <a16:creationId xmlns:a16="http://schemas.microsoft.com/office/drawing/2014/main" id="{82ACE457-3420-4DCB-8E5F-3FF34F9C16DF}"/>
                  </a:ext>
                </a:extLst>
              </p:cNvPr>
              <p:cNvSpPr/>
              <p:nvPr/>
            </p:nvSpPr>
            <p:spPr>
              <a:xfrm>
                <a:off x="432312" y="326893"/>
                <a:ext cx="99152" cy="106495"/>
              </a:xfrm>
              <a:prstGeom prst="diagStripe">
                <a:avLst/>
              </a:prstGeom>
              <a:solidFill>
                <a:schemeClr val="bg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87" name="正方形/長方形 86">
                <a:extLst>
                  <a:ext uri="{FF2B5EF4-FFF2-40B4-BE49-F238E27FC236}">
                    <a16:creationId xmlns:a16="http://schemas.microsoft.com/office/drawing/2014/main" id="{78177E8F-F4F0-4CF4-A63A-64D9489604DE}"/>
                  </a:ext>
                </a:extLst>
              </p:cNvPr>
              <p:cNvSpPr/>
              <p:nvPr/>
            </p:nvSpPr>
            <p:spPr>
              <a:xfrm>
                <a:off x="311127" y="382537"/>
                <a:ext cx="121185" cy="53247"/>
              </a:xfrm>
              <a:prstGeom prst="rect">
                <a:avLst/>
              </a:prstGeom>
              <a:solidFill>
                <a:schemeClr val="bg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88" name="正方形/長方形 87">
                <a:extLst>
                  <a:ext uri="{FF2B5EF4-FFF2-40B4-BE49-F238E27FC236}">
                    <a16:creationId xmlns:a16="http://schemas.microsoft.com/office/drawing/2014/main" id="{658B0673-5605-4F39-881B-E1F14C5085CE}"/>
                  </a:ext>
                </a:extLst>
              </p:cNvPr>
              <p:cNvSpPr/>
              <p:nvPr/>
            </p:nvSpPr>
            <p:spPr>
              <a:xfrm>
                <a:off x="213415" y="329274"/>
                <a:ext cx="45719" cy="252029"/>
              </a:xfrm>
              <a:prstGeom prst="rect">
                <a:avLst/>
              </a:prstGeom>
              <a:solidFill>
                <a:schemeClr val="bg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89" name="正方形/長方形 88">
                <a:extLst>
                  <a:ext uri="{FF2B5EF4-FFF2-40B4-BE49-F238E27FC236}">
                    <a16:creationId xmlns:a16="http://schemas.microsoft.com/office/drawing/2014/main" id="{1CFAB66D-0FFA-4784-8E0D-009E6FF94C29}"/>
                  </a:ext>
                </a:extLst>
              </p:cNvPr>
              <p:cNvSpPr/>
              <p:nvPr/>
            </p:nvSpPr>
            <p:spPr>
              <a:xfrm>
                <a:off x="571858" y="330029"/>
                <a:ext cx="45719" cy="252029"/>
              </a:xfrm>
              <a:prstGeom prst="rect">
                <a:avLst/>
              </a:prstGeom>
              <a:solidFill>
                <a:schemeClr val="bg2">
                  <a:lumMod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90" name="斜め縞 89">
                <a:extLst>
                  <a:ext uri="{FF2B5EF4-FFF2-40B4-BE49-F238E27FC236}">
                    <a16:creationId xmlns:a16="http://schemas.microsoft.com/office/drawing/2014/main" id="{1B939EAC-5C3C-4237-A902-C311AA62D071}"/>
                  </a:ext>
                </a:extLst>
              </p:cNvPr>
              <p:cNvSpPr/>
              <p:nvPr/>
            </p:nvSpPr>
            <p:spPr>
              <a:xfrm flipH="1">
                <a:off x="211975" y="329919"/>
                <a:ext cx="99152" cy="106495"/>
              </a:xfrm>
              <a:prstGeom prst="diagStripe">
                <a:avLst/>
              </a:prstGeom>
              <a:solidFill>
                <a:schemeClr val="bg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91" name="フリーフォーム 54">
                <a:extLst>
                  <a:ext uri="{FF2B5EF4-FFF2-40B4-BE49-F238E27FC236}">
                    <a16:creationId xmlns:a16="http://schemas.microsoft.com/office/drawing/2014/main" id="{B7118C4D-7783-4C0E-ADFE-F15B8DC49A45}"/>
                  </a:ext>
                </a:extLst>
              </p:cNvPr>
              <p:cNvSpPr/>
              <p:nvPr/>
            </p:nvSpPr>
            <p:spPr>
              <a:xfrm>
                <a:off x="237652" y="250160"/>
                <a:ext cx="116682" cy="78581"/>
              </a:xfrm>
              <a:custGeom>
                <a:avLst/>
                <a:gdLst>
                  <a:gd name="connsiteX0" fmla="*/ 0 w 116682"/>
                  <a:gd name="connsiteY0" fmla="*/ 78581 h 78581"/>
                  <a:gd name="connsiteX1" fmla="*/ 38100 w 116682"/>
                  <a:gd name="connsiteY1" fmla="*/ 0 h 78581"/>
                  <a:gd name="connsiteX2" fmla="*/ 116682 w 116682"/>
                  <a:gd name="connsiteY2" fmla="*/ 78581 h 78581"/>
                </a:gdLst>
                <a:ahLst/>
                <a:cxnLst>
                  <a:cxn ang="0">
                    <a:pos x="connsiteX0" y="connsiteY0"/>
                  </a:cxn>
                  <a:cxn ang="0">
                    <a:pos x="connsiteX1" y="connsiteY1"/>
                  </a:cxn>
                  <a:cxn ang="0">
                    <a:pos x="connsiteX2" y="connsiteY2"/>
                  </a:cxn>
                </a:cxnLst>
                <a:rect l="l" t="t" r="r" b="b"/>
                <a:pathLst>
                  <a:path w="116682" h="78581">
                    <a:moveTo>
                      <a:pt x="0" y="78581"/>
                    </a:moveTo>
                    <a:cubicBezTo>
                      <a:pt x="9326" y="39290"/>
                      <a:pt x="18653" y="0"/>
                      <a:pt x="38100" y="0"/>
                    </a:cubicBezTo>
                    <a:cubicBezTo>
                      <a:pt x="57547" y="0"/>
                      <a:pt x="103585" y="55959"/>
                      <a:pt x="116682" y="78581"/>
                    </a:cubicBezTo>
                  </a:path>
                </a:pathLst>
              </a:custGeom>
              <a:noFill/>
              <a:ln w="952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92" name="フリーフォーム 55">
                <a:extLst>
                  <a:ext uri="{FF2B5EF4-FFF2-40B4-BE49-F238E27FC236}">
                    <a16:creationId xmlns:a16="http://schemas.microsoft.com/office/drawing/2014/main" id="{CCD3D99F-FC11-4970-AA05-A8B1A5DD1253}"/>
                  </a:ext>
                </a:extLst>
              </p:cNvPr>
              <p:cNvSpPr/>
              <p:nvPr/>
            </p:nvSpPr>
            <p:spPr>
              <a:xfrm>
                <a:off x="411484" y="247619"/>
                <a:ext cx="178592" cy="104935"/>
              </a:xfrm>
              <a:custGeom>
                <a:avLst/>
                <a:gdLst>
                  <a:gd name="connsiteX0" fmla="*/ 178593 w 178593"/>
                  <a:gd name="connsiteY0" fmla="*/ 85885 h 104935"/>
                  <a:gd name="connsiteX1" fmla="*/ 126206 w 178593"/>
                  <a:gd name="connsiteY1" fmla="*/ 160 h 104935"/>
                  <a:gd name="connsiteX2" fmla="*/ 0 w 178593"/>
                  <a:gd name="connsiteY2" fmla="*/ 104935 h 104935"/>
                </a:gdLst>
                <a:ahLst/>
                <a:cxnLst>
                  <a:cxn ang="0">
                    <a:pos x="connsiteX0" y="connsiteY0"/>
                  </a:cxn>
                  <a:cxn ang="0">
                    <a:pos x="connsiteX1" y="connsiteY1"/>
                  </a:cxn>
                  <a:cxn ang="0">
                    <a:pos x="connsiteX2" y="connsiteY2"/>
                  </a:cxn>
                </a:cxnLst>
                <a:rect l="l" t="t" r="r" b="b"/>
                <a:pathLst>
                  <a:path w="178593" h="104935">
                    <a:moveTo>
                      <a:pt x="178593" y="85885"/>
                    </a:moveTo>
                    <a:cubicBezTo>
                      <a:pt x="167282" y="41435"/>
                      <a:pt x="155972" y="-3015"/>
                      <a:pt x="126206" y="160"/>
                    </a:cubicBezTo>
                    <a:cubicBezTo>
                      <a:pt x="96440" y="3335"/>
                      <a:pt x="48220" y="54135"/>
                      <a:pt x="0" y="104935"/>
                    </a:cubicBezTo>
                  </a:path>
                </a:pathLst>
              </a:custGeom>
              <a:noFill/>
              <a:ln w="952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cxnSp>
          <p:nvCxnSpPr>
            <p:cNvPr id="82" name="直線コネクタ 81">
              <a:extLst>
                <a:ext uri="{FF2B5EF4-FFF2-40B4-BE49-F238E27FC236}">
                  <a16:creationId xmlns:a16="http://schemas.microsoft.com/office/drawing/2014/main" id="{2F93C7D9-1C8D-4179-AA5B-45248A5D4078}"/>
                </a:ext>
              </a:extLst>
            </p:cNvPr>
            <p:cNvCxnSpPr/>
            <p:nvPr/>
          </p:nvCxnSpPr>
          <p:spPr>
            <a:xfrm>
              <a:off x="228064" y="578653"/>
              <a:ext cx="0" cy="1997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直線コネクタ 82">
              <a:extLst>
                <a:ext uri="{FF2B5EF4-FFF2-40B4-BE49-F238E27FC236}">
                  <a16:creationId xmlns:a16="http://schemas.microsoft.com/office/drawing/2014/main" id="{6D14161B-AF11-4889-9EAA-F6E0FD6652E9}"/>
                </a:ext>
              </a:extLst>
            </p:cNvPr>
            <p:cNvCxnSpPr/>
            <p:nvPr/>
          </p:nvCxnSpPr>
          <p:spPr>
            <a:xfrm>
              <a:off x="463832" y="578653"/>
              <a:ext cx="0" cy="1997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正方形/長方形 83">
              <a:extLst>
                <a:ext uri="{FF2B5EF4-FFF2-40B4-BE49-F238E27FC236}">
                  <a16:creationId xmlns:a16="http://schemas.microsoft.com/office/drawing/2014/main" id="{CC19D078-D24B-4145-9034-170ABA4F264D}"/>
                </a:ext>
              </a:extLst>
            </p:cNvPr>
            <p:cNvSpPr/>
            <p:nvPr/>
          </p:nvSpPr>
          <p:spPr>
            <a:xfrm>
              <a:off x="0" y="676778"/>
              <a:ext cx="705936" cy="52116"/>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95" name="テキスト ボックス 94">
            <a:extLst>
              <a:ext uri="{FF2B5EF4-FFF2-40B4-BE49-F238E27FC236}">
                <a16:creationId xmlns:a16="http://schemas.microsoft.com/office/drawing/2014/main" id="{963E10AC-880A-42A3-9D01-FAF8FAD3F658}"/>
              </a:ext>
            </a:extLst>
          </p:cNvPr>
          <p:cNvSpPr txBox="1"/>
          <p:nvPr/>
        </p:nvSpPr>
        <p:spPr>
          <a:xfrm>
            <a:off x="2529790" y="2328707"/>
            <a:ext cx="2383774" cy="1399813"/>
          </a:xfrm>
          <a:prstGeom prst="rect">
            <a:avLst/>
          </a:prstGeom>
        </p:spPr>
        <p:txBody>
          <a:bodyPr wrap="square" rtlCol="0">
            <a:noAutofit/>
          </a:bodyPr>
          <a:lstStyle/>
          <a:p>
            <a:r>
              <a:rPr lang="ja-JP" altLang="ja-JP" sz="1400" dirty="0">
                <a:latin typeface="Meiryo UI" panose="020B0604030504040204" pitchFamily="50" charset="-128"/>
                <a:ea typeface="Meiryo UI" panose="020B0604030504040204" pitchFamily="50" charset="-128"/>
                <a:cs typeface="Meiryo UI" panose="020B0604030504040204" pitchFamily="50" charset="-128"/>
              </a:rPr>
              <a:t>特性の異なった</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2</a:t>
            </a:r>
            <a:r>
              <a:rPr lang="ja-JP" altLang="ja-JP" sz="1400" dirty="0" err="1">
                <a:latin typeface="Meiryo UI" panose="020B0604030504040204" pitchFamily="50" charset="-128"/>
                <a:ea typeface="Meiryo UI" panose="020B0604030504040204" pitchFamily="50" charset="-128"/>
                <a:cs typeface="Meiryo UI" panose="020B0604030504040204" pitchFamily="50" charset="-128"/>
              </a:rPr>
              <a:t>つの</a:t>
            </a:r>
            <a:r>
              <a:rPr lang="ja-JP" altLang="ja-JP" sz="1400" dirty="0">
                <a:latin typeface="Meiryo UI" panose="020B0604030504040204" pitchFamily="50" charset="-128"/>
                <a:ea typeface="Meiryo UI" panose="020B0604030504040204" pitchFamily="50" charset="-128"/>
                <a:cs typeface="Meiryo UI" panose="020B0604030504040204" pitchFamily="50" charset="-128"/>
              </a:rPr>
              <a:t>半導体（</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P</a:t>
            </a:r>
            <a:r>
              <a:rPr lang="ja-JP" altLang="ja-JP" sz="1400" dirty="0">
                <a:latin typeface="Meiryo UI" panose="020B0604030504040204" pitchFamily="50" charset="-128"/>
                <a:ea typeface="Meiryo UI" panose="020B0604030504040204" pitchFamily="50" charset="-128"/>
                <a:cs typeface="Meiryo UI" panose="020B0604030504040204" pitchFamily="50" charset="-128"/>
              </a:rPr>
              <a:t>型半導体と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N</a:t>
            </a:r>
            <a:r>
              <a:rPr lang="ja-JP" altLang="ja-JP" sz="1400" dirty="0">
                <a:latin typeface="Meiryo UI" panose="020B0604030504040204" pitchFamily="50" charset="-128"/>
                <a:ea typeface="Meiryo UI" panose="020B0604030504040204" pitchFamily="50" charset="-128"/>
                <a:cs typeface="Meiryo UI" panose="020B0604030504040204" pitchFamily="50" charset="-128"/>
              </a:rPr>
              <a:t>型半導体）が接合された「</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PN</a:t>
            </a:r>
            <a:r>
              <a:rPr lang="ja-JP" altLang="ja-JP" sz="1400" dirty="0">
                <a:latin typeface="Meiryo UI" panose="020B0604030504040204" pitchFamily="50" charset="-128"/>
                <a:ea typeface="Meiryo UI" panose="020B0604030504040204" pitchFamily="50" charset="-128"/>
                <a:cs typeface="Meiryo UI" panose="020B0604030504040204" pitchFamily="50" charset="-128"/>
              </a:rPr>
              <a:t>接合」で構成されます。これを</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LED</a:t>
            </a:r>
            <a:r>
              <a:rPr lang="ja-JP" altLang="ja-JP" sz="1400" dirty="0">
                <a:latin typeface="Meiryo UI" panose="020B0604030504040204" pitchFamily="50" charset="-128"/>
                <a:ea typeface="Meiryo UI" panose="020B0604030504040204" pitchFamily="50" charset="-128"/>
                <a:cs typeface="Meiryo UI" panose="020B0604030504040204" pitchFamily="50" charset="-128"/>
              </a:rPr>
              <a:t>チップといいます。</a:t>
            </a:r>
          </a:p>
        </p:txBody>
      </p:sp>
      <p:sp>
        <p:nvSpPr>
          <p:cNvPr id="96" name="テキスト ボックス 95">
            <a:extLst>
              <a:ext uri="{FF2B5EF4-FFF2-40B4-BE49-F238E27FC236}">
                <a16:creationId xmlns:a16="http://schemas.microsoft.com/office/drawing/2014/main" id="{44D0AA02-D3BC-4CB4-A574-2C0F106EF030}"/>
              </a:ext>
            </a:extLst>
          </p:cNvPr>
          <p:cNvSpPr txBox="1"/>
          <p:nvPr/>
        </p:nvSpPr>
        <p:spPr>
          <a:xfrm>
            <a:off x="870283" y="1951489"/>
            <a:ext cx="3279856" cy="274512"/>
          </a:xfrm>
          <a:prstGeom prst="rect">
            <a:avLst/>
          </a:prstGeom>
        </p:spPr>
        <p:txBody>
          <a:bodyPr wrap="square" rtlCol="0">
            <a:noAutofit/>
          </a:bodyPr>
          <a:lstStyle/>
          <a:p>
            <a:r>
              <a:rPr lang="en-US" altLang="ja-JP" sz="1400" dirty="0">
                <a:latin typeface="Meiryo UI" panose="020B0604030504040204" pitchFamily="50" charset="-128"/>
                <a:ea typeface="Meiryo UI" panose="020B0604030504040204" pitchFamily="50" charset="-128"/>
                <a:cs typeface="Meiryo UI" panose="020B0604030504040204" pitchFamily="50" charset="-128"/>
              </a:rPr>
              <a:t>LED</a:t>
            </a:r>
            <a:r>
              <a:rPr lang="ja-JP" altLang="ja-JP" sz="1400" dirty="0">
                <a:latin typeface="Meiryo UI" panose="020B0604030504040204" pitchFamily="50" charset="-128"/>
                <a:ea typeface="Meiryo UI" panose="020B0604030504040204" pitchFamily="50" charset="-128"/>
                <a:cs typeface="Meiryo UI" panose="020B0604030504040204" pitchFamily="50" charset="-128"/>
              </a:rPr>
              <a:t>の内部は図のような構造になっています。</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97" name="直線矢印コネクタ 96">
            <a:extLst>
              <a:ext uri="{FF2B5EF4-FFF2-40B4-BE49-F238E27FC236}">
                <a16:creationId xmlns:a16="http://schemas.microsoft.com/office/drawing/2014/main" id="{22AACF38-F59B-487B-AAED-B445BB7A4ACC}"/>
              </a:ext>
            </a:extLst>
          </p:cNvPr>
          <p:cNvCxnSpPr>
            <a:stCxn id="59" idx="2"/>
          </p:cNvCxnSpPr>
          <p:nvPr/>
        </p:nvCxnSpPr>
        <p:spPr>
          <a:xfrm>
            <a:off x="1227327" y="2646432"/>
            <a:ext cx="299045" cy="164875"/>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8" name="テキスト ボックス 97">
            <a:extLst>
              <a:ext uri="{FF2B5EF4-FFF2-40B4-BE49-F238E27FC236}">
                <a16:creationId xmlns:a16="http://schemas.microsoft.com/office/drawing/2014/main" id="{B003F266-3357-46C7-B5F4-EEC28F45AB31}"/>
              </a:ext>
            </a:extLst>
          </p:cNvPr>
          <p:cNvSpPr txBox="1"/>
          <p:nvPr/>
        </p:nvSpPr>
        <p:spPr>
          <a:xfrm>
            <a:off x="931361" y="5167066"/>
            <a:ext cx="3736347" cy="274183"/>
          </a:xfrm>
          <a:prstGeom prst="rect">
            <a:avLst/>
          </a:prstGeom>
        </p:spPr>
        <p:txBody>
          <a:bodyPr wrap="square" rtlCol="0">
            <a:noAutofit/>
          </a:bodyPr>
          <a:lstStyle/>
          <a:p>
            <a:r>
              <a:rPr lang="ja-JP" altLang="en-US" sz="1400" dirty="0">
                <a:latin typeface="Meiryo UI" panose="020B0604030504040204" pitchFamily="50" charset="-128"/>
                <a:ea typeface="Meiryo UI" panose="020B0604030504040204" pitchFamily="50" charset="-128"/>
                <a:cs typeface="Meiryo UI" panose="020B0604030504040204" pitchFamily="50" charset="-128"/>
              </a:rPr>
              <a:t>白熱電球や蛍光灯よりも省エネで発熱が少なく、</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長寿命。</a:t>
            </a:r>
          </a:p>
        </p:txBody>
      </p:sp>
      <p:sp>
        <p:nvSpPr>
          <p:cNvPr id="99" name="テキスト ボックス 98">
            <a:extLst>
              <a:ext uri="{FF2B5EF4-FFF2-40B4-BE49-F238E27FC236}">
                <a16:creationId xmlns:a16="http://schemas.microsoft.com/office/drawing/2014/main" id="{F92158B6-2360-41FA-BBB5-5CAF0178A251}"/>
              </a:ext>
            </a:extLst>
          </p:cNvPr>
          <p:cNvSpPr txBox="1"/>
          <p:nvPr/>
        </p:nvSpPr>
        <p:spPr>
          <a:xfrm>
            <a:off x="939564" y="4878227"/>
            <a:ext cx="554373" cy="259662"/>
          </a:xfrm>
          <a:prstGeom prst="rect">
            <a:avLst/>
          </a:prstGeom>
        </p:spPr>
        <p:txBody>
          <a:bodyPr wrap="square" rtlCol="0">
            <a:noAutofit/>
          </a:bodyPr>
          <a:lstStyle/>
          <a:p>
            <a:r>
              <a:rPr lang="ja-JP" altLang="en-US" sz="1400" dirty="0">
                <a:latin typeface="Meiryo UI" panose="020B0604030504040204" pitchFamily="50" charset="-128"/>
                <a:ea typeface="Meiryo UI" panose="020B0604030504040204" pitchFamily="50" charset="-128"/>
                <a:cs typeface="Meiryo UI" panose="020B0604030504040204" pitchFamily="50" charset="-128"/>
              </a:rPr>
              <a:t>特徴</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00" name="図 99">
            <a:extLst>
              <a:ext uri="{FF2B5EF4-FFF2-40B4-BE49-F238E27FC236}">
                <a16:creationId xmlns:a16="http://schemas.microsoft.com/office/drawing/2014/main" id="{E60E4A0B-317E-44C5-8D89-305D819F6F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3222" y="4448230"/>
            <a:ext cx="809817" cy="616015"/>
          </a:xfrm>
          <a:prstGeom prst="rect">
            <a:avLst/>
          </a:prstGeom>
        </p:spPr>
      </p:pic>
      <p:pic>
        <p:nvPicPr>
          <p:cNvPr id="101" name="図 100">
            <a:extLst>
              <a:ext uri="{FF2B5EF4-FFF2-40B4-BE49-F238E27FC236}">
                <a16:creationId xmlns:a16="http://schemas.microsoft.com/office/drawing/2014/main" id="{1079AD64-41CA-4935-AABC-8DAFEC5061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90511" y="3123502"/>
            <a:ext cx="636634" cy="636634"/>
          </a:xfrm>
          <a:prstGeom prst="rect">
            <a:avLst/>
          </a:prstGeom>
        </p:spPr>
      </p:pic>
      <p:pic>
        <p:nvPicPr>
          <p:cNvPr id="102" name="図 101">
            <a:extLst>
              <a:ext uri="{FF2B5EF4-FFF2-40B4-BE49-F238E27FC236}">
                <a16:creationId xmlns:a16="http://schemas.microsoft.com/office/drawing/2014/main" id="{E9002B23-CB66-4C68-A885-8E22744420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8984" y="3209413"/>
            <a:ext cx="1021447" cy="727505"/>
          </a:xfrm>
          <a:prstGeom prst="rect">
            <a:avLst/>
          </a:prstGeom>
        </p:spPr>
      </p:pic>
      <p:pic>
        <p:nvPicPr>
          <p:cNvPr id="103" name="図 102">
            <a:extLst>
              <a:ext uri="{FF2B5EF4-FFF2-40B4-BE49-F238E27FC236}">
                <a16:creationId xmlns:a16="http://schemas.microsoft.com/office/drawing/2014/main" id="{4B2F6C51-5529-450C-B17A-EE5C1FFB8D0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867860">
            <a:off x="5955047" y="4685305"/>
            <a:ext cx="1019175" cy="161925"/>
          </a:xfrm>
          <a:prstGeom prst="rect">
            <a:avLst/>
          </a:prstGeom>
        </p:spPr>
      </p:pic>
      <p:sp>
        <p:nvSpPr>
          <p:cNvPr id="104" name="コンテンツ プレースホルダー 2">
            <a:extLst>
              <a:ext uri="{FF2B5EF4-FFF2-40B4-BE49-F238E27FC236}">
                <a16:creationId xmlns:a16="http://schemas.microsoft.com/office/drawing/2014/main" id="{367A477B-F7B5-4592-B5E6-0DCB37352F30}"/>
              </a:ext>
            </a:extLst>
          </p:cNvPr>
          <p:cNvSpPr txBox="1">
            <a:spLocks/>
          </p:cNvSpPr>
          <p:nvPr/>
        </p:nvSpPr>
        <p:spPr>
          <a:xfrm>
            <a:off x="5443951" y="5552091"/>
            <a:ext cx="5824124" cy="42876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フォトトランジスターも</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2</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種類の特性の違う半導体を組み合わせて作られています。</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6" name="コンテンツ プレースホルダー 2">
            <a:extLst>
              <a:ext uri="{FF2B5EF4-FFF2-40B4-BE49-F238E27FC236}">
                <a16:creationId xmlns:a16="http://schemas.microsoft.com/office/drawing/2014/main" id="{6161A583-6031-4136-AA2C-9F42B7EEDAE6}"/>
              </a:ext>
            </a:extLst>
          </p:cNvPr>
          <p:cNvSpPr txBox="1">
            <a:spLocks/>
          </p:cNvSpPr>
          <p:nvPr/>
        </p:nvSpPr>
        <p:spPr>
          <a:xfrm>
            <a:off x="6851585" y="4473991"/>
            <a:ext cx="234624" cy="242451"/>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400" dirty="0">
                <a:latin typeface="Meiryo UI" panose="020B0604030504040204" pitchFamily="50" charset="-128"/>
                <a:ea typeface="Meiryo UI" panose="020B0604030504040204" pitchFamily="50" charset="-128"/>
                <a:cs typeface="Meiryo UI" panose="020B0604030504040204" pitchFamily="50" charset="-128"/>
              </a:rPr>
              <a:t>E</a:t>
            </a:r>
          </a:p>
        </p:txBody>
      </p:sp>
      <p:sp>
        <p:nvSpPr>
          <p:cNvPr id="107" name="コンテンツ プレースホルダー 2">
            <a:extLst>
              <a:ext uri="{FF2B5EF4-FFF2-40B4-BE49-F238E27FC236}">
                <a16:creationId xmlns:a16="http://schemas.microsoft.com/office/drawing/2014/main" id="{9CFAA415-39FA-4A43-9A15-F8F89098F956}"/>
              </a:ext>
            </a:extLst>
          </p:cNvPr>
          <p:cNvSpPr txBox="1">
            <a:spLocks/>
          </p:cNvSpPr>
          <p:nvPr/>
        </p:nvSpPr>
        <p:spPr>
          <a:xfrm>
            <a:off x="6696400" y="4313994"/>
            <a:ext cx="234624" cy="242451"/>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400" dirty="0">
                <a:latin typeface="Meiryo UI" panose="020B0604030504040204" pitchFamily="50" charset="-128"/>
                <a:ea typeface="Meiryo UI" panose="020B0604030504040204" pitchFamily="50" charset="-128"/>
                <a:cs typeface="Meiryo UI" panose="020B0604030504040204" pitchFamily="50" charset="-128"/>
              </a:rPr>
              <a:t>C</a:t>
            </a:r>
          </a:p>
        </p:txBody>
      </p:sp>
      <p:sp>
        <p:nvSpPr>
          <p:cNvPr id="118" name="コンテンツ プレースホルダー 2">
            <a:extLst>
              <a:ext uri="{FF2B5EF4-FFF2-40B4-BE49-F238E27FC236}">
                <a16:creationId xmlns:a16="http://schemas.microsoft.com/office/drawing/2014/main" id="{ACDE75E3-0E9D-4D93-A183-83A7D90D1504}"/>
              </a:ext>
            </a:extLst>
          </p:cNvPr>
          <p:cNvSpPr txBox="1">
            <a:spLocks/>
          </p:cNvSpPr>
          <p:nvPr/>
        </p:nvSpPr>
        <p:spPr>
          <a:xfrm>
            <a:off x="8524028" y="4413430"/>
            <a:ext cx="234624" cy="242451"/>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400" dirty="0">
                <a:latin typeface="Meiryo UI" panose="020B0604030504040204" pitchFamily="50" charset="-128"/>
                <a:ea typeface="Meiryo UI" panose="020B0604030504040204" pitchFamily="50" charset="-128"/>
                <a:cs typeface="Meiryo UI" panose="020B0604030504040204" pitchFamily="50" charset="-128"/>
              </a:rPr>
              <a:t>C</a:t>
            </a:r>
          </a:p>
        </p:txBody>
      </p:sp>
      <p:sp>
        <p:nvSpPr>
          <p:cNvPr id="137" name="コンテンツ プレースホルダー 2">
            <a:extLst>
              <a:ext uri="{FF2B5EF4-FFF2-40B4-BE49-F238E27FC236}">
                <a16:creationId xmlns:a16="http://schemas.microsoft.com/office/drawing/2014/main" id="{4FCC88C2-676C-4780-9854-18A721A97BF4}"/>
              </a:ext>
            </a:extLst>
          </p:cNvPr>
          <p:cNvSpPr txBox="1">
            <a:spLocks/>
          </p:cNvSpPr>
          <p:nvPr/>
        </p:nvSpPr>
        <p:spPr>
          <a:xfrm>
            <a:off x="8615473" y="4970974"/>
            <a:ext cx="234624" cy="242451"/>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400" dirty="0">
                <a:latin typeface="Meiryo UI" panose="020B0604030504040204" pitchFamily="50" charset="-128"/>
                <a:ea typeface="Meiryo UI" panose="020B0604030504040204" pitchFamily="50" charset="-128"/>
                <a:cs typeface="Meiryo UI" panose="020B0604030504040204" pitchFamily="50" charset="-128"/>
              </a:rPr>
              <a:t>E</a:t>
            </a:r>
          </a:p>
        </p:txBody>
      </p:sp>
      <p:sp>
        <p:nvSpPr>
          <p:cNvPr id="163" name="コンテンツ プレースホルダー 2">
            <a:extLst>
              <a:ext uri="{FF2B5EF4-FFF2-40B4-BE49-F238E27FC236}">
                <a16:creationId xmlns:a16="http://schemas.microsoft.com/office/drawing/2014/main" id="{091FB71F-5C16-4F00-9016-1ED49642BE57}"/>
              </a:ext>
            </a:extLst>
          </p:cNvPr>
          <p:cNvSpPr txBox="1">
            <a:spLocks/>
          </p:cNvSpPr>
          <p:nvPr/>
        </p:nvSpPr>
        <p:spPr>
          <a:xfrm>
            <a:off x="8517049" y="3056150"/>
            <a:ext cx="234624" cy="242451"/>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400" dirty="0">
                <a:latin typeface="Meiryo UI" panose="020B0604030504040204" pitchFamily="50" charset="-128"/>
                <a:ea typeface="Meiryo UI" panose="020B0604030504040204" pitchFamily="50" charset="-128"/>
                <a:cs typeface="Meiryo UI" panose="020B0604030504040204" pitchFamily="50" charset="-128"/>
              </a:rPr>
              <a:t>C</a:t>
            </a:r>
          </a:p>
        </p:txBody>
      </p:sp>
      <p:sp>
        <p:nvSpPr>
          <p:cNvPr id="164" name="コンテンツ プレースホルダー 2">
            <a:extLst>
              <a:ext uri="{FF2B5EF4-FFF2-40B4-BE49-F238E27FC236}">
                <a16:creationId xmlns:a16="http://schemas.microsoft.com/office/drawing/2014/main" id="{3DEF395C-E5FD-4125-85A1-11CE99D50D09}"/>
              </a:ext>
            </a:extLst>
          </p:cNvPr>
          <p:cNvSpPr txBox="1">
            <a:spLocks/>
          </p:cNvSpPr>
          <p:nvPr/>
        </p:nvSpPr>
        <p:spPr>
          <a:xfrm>
            <a:off x="8544457" y="3631929"/>
            <a:ext cx="234624" cy="242451"/>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400" dirty="0">
                <a:latin typeface="Meiryo UI" panose="020B0604030504040204" pitchFamily="50" charset="-128"/>
                <a:ea typeface="Meiryo UI" panose="020B0604030504040204" pitchFamily="50" charset="-128"/>
                <a:cs typeface="Meiryo UI" panose="020B0604030504040204" pitchFamily="50" charset="-128"/>
              </a:rPr>
              <a:t>E</a:t>
            </a:r>
          </a:p>
        </p:txBody>
      </p:sp>
      <p:sp>
        <p:nvSpPr>
          <p:cNvPr id="165" name="コンテンツ プレースホルダー 2">
            <a:extLst>
              <a:ext uri="{FF2B5EF4-FFF2-40B4-BE49-F238E27FC236}">
                <a16:creationId xmlns:a16="http://schemas.microsoft.com/office/drawing/2014/main" id="{881809B6-67A2-4F9E-AB6E-BA8BE5076720}"/>
              </a:ext>
            </a:extLst>
          </p:cNvPr>
          <p:cNvSpPr txBox="1">
            <a:spLocks/>
          </p:cNvSpPr>
          <p:nvPr/>
        </p:nvSpPr>
        <p:spPr>
          <a:xfrm>
            <a:off x="7701714" y="3218805"/>
            <a:ext cx="234624" cy="242451"/>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400" dirty="0">
                <a:latin typeface="Meiryo UI" panose="020B0604030504040204" pitchFamily="50" charset="-128"/>
                <a:ea typeface="Meiryo UI" panose="020B0604030504040204" pitchFamily="50" charset="-128"/>
                <a:cs typeface="Meiryo UI" panose="020B0604030504040204" pitchFamily="50" charset="-128"/>
              </a:rPr>
              <a:t>B</a:t>
            </a:r>
          </a:p>
        </p:txBody>
      </p:sp>
      <p:sp>
        <p:nvSpPr>
          <p:cNvPr id="166" name="コンテンツ プレースホルダー 2">
            <a:extLst>
              <a:ext uri="{FF2B5EF4-FFF2-40B4-BE49-F238E27FC236}">
                <a16:creationId xmlns:a16="http://schemas.microsoft.com/office/drawing/2014/main" id="{D4771830-18DB-45C3-A069-1E7D97C162DF}"/>
              </a:ext>
            </a:extLst>
          </p:cNvPr>
          <p:cNvSpPr txBox="1">
            <a:spLocks/>
          </p:cNvSpPr>
          <p:nvPr/>
        </p:nvSpPr>
        <p:spPr>
          <a:xfrm>
            <a:off x="7606016" y="4765607"/>
            <a:ext cx="234624" cy="242451"/>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光</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7" name="テキスト ボックス 166">
            <a:extLst>
              <a:ext uri="{FF2B5EF4-FFF2-40B4-BE49-F238E27FC236}">
                <a16:creationId xmlns:a16="http://schemas.microsoft.com/office/drawing/2014/main" id="{0B6010C1-6686-4C22-A644-773F932689EA}"/>
              </a:ext>
            </a:extLst>
          </p:cNvPr>
          <p:cNvSpPr txBox="1"/>
          <p:nvPr/>
        </p:nvSpPr>
        <p:spPr>
          <a:xfrm>
            <a:off x="9011189" y="3188054"/>
            <a:ext cx="1725342" cy="614368"/>
          </a:xfrm>
          <a:prstGeom prst="rect">
            <a:avLst/>
          </a:prstGeom>
        </p:spPr>
        <p:txBody>
          <a:bodyPr wrap="square" rtlCol="0">
            <a:noAutofit/>
          </a:bodyPr>
          <a:lstStyle/>
          <a:p>
            <a:r>
              <a:rPr lang="en-US" altLang="ja-JP" sz="105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ベース</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に電流が流れると、</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C(</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コレクタ</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と</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E(</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エミッタ</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の間で電流が流れるようになる。</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8" name="テキスト ボックス 167">
            <a:extLst>
              <a:ext uri="{FF2B5EF4-FFF2-40B4-BE49-F238E27FC236}">
                <a16:creationId xmlns:a16="http://schemas.microsoft.com/office/drawing/2014/main" id="{6215B1EA-9A84-4B0E-81C2-6CB5D04BA907}"/>
              </a:ext>
            </a:extLst>
          </p:cNvPr>
          <p:cNvSpPr txBox="1"/>
          <p:nvPr/>
        </p:nvSpPr>
        <p:spPr>
          <a:xfrm>
            <a:off x="9028191" y="4444581"/>
            <a:ext cx="1725342" cy="614368"/>
          </a:xfrm>
          <a:prstGeom prst="rect">
            <a:avLst/>
          </a:prstGeom>
        </p:spPr>
        <p:txBody>
          <a:bodyPr wrap="square" rtlCol="0">
            <a:noAutofit/>
          </a:bodyPr>
          <a:lstStyle/>
          <a:p>
            <a:r>
              <a:rPr lang="ja-JP" altLang="en-US" sz="1050" dirty="0">
                <a:latin typeface="Meiryo UI" panose="020B0604030504040204" pitchFamily="50" charset="-128"/>
                <a:ea typeface="Meiryo UI" panose="020B0604030504040204" pitchFamily="50" charset="-128"/>
                <a:cs typeface="Meiryo UI" panose="020B0604030504040204" pitchFamily="50" charset="-128"/>
              </a:rPr>
              <a:t>レンズ部分に光があたると、</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C(</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コレクタ</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と</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E(</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エミッタ</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の間で電流が流れるようになる。</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9" name="コンテンツ プレースホルダー 2">
            <a:extLst>
              <a:ext uri="{FF2B5EF4-FFF2-40B4-BE49-F238E27FC236}">
                <a16:creationId xmlns:a16="http://schemas.microsoft.com/office/drawing/2014/main" id="{B1D74F70-1F81-463F-9DDC-B6D099ECDA9F}"/>
              </a:ext>
            </a:extLst>
          </p:cNvPr>
          <p:cNvSpPr txBox="1">
            <a:spLocks/>
          </p:cNvSpPr>
          <p:nvPr/>
        </p:nvSpPr>
        <p:spPr>
          <a:xfrm>
            <a:off x="5391100" y="4579119"/>
            <a:ext cx="588186" cy="22370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050" dirty="0">
                <a:latin typeface="Meiryo UI" panose="020B0604030504040204" pitchFamily="50" charset="-128"/>
                <a:ea typeface="Meiryo UI" panose="020B0604030504040204" pitchFamily="50" charset="-128"/>
                <a:cs typeface="Meiryo UI" panose="020B0604030504040204" pitchFamily="50" charset="-128"/>
              </a:rPr>
              <a:t>レンズ</a:t>
            </a:r>
            <a:endParaRPr lang="en-US" altLang="ja-JP" sz="105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70" name="直線矢印コネクタ 169">
            <a:extLst>
              <a:ext uri="{FF2B5EF4-FFF2-40B4-BE49-F238E27FC236}">
                <a16:creationId xmlns:a16="http://schemas.microsoft.com/office/drawing/2014/main" id="{CD1D643F-465A-40C5-95F1-18D21040D31B}"/>
              </a:ext>
            </a:extLst>
          </p:cNvPr>
          <p:cNvCxnSpPr/>
          <p:nvPr/>
        </p:nvCxnSpPr>
        <p:spPr>
          <a:xfrm>
            <a:off x="5685193" y="4818167"/>
            <a:ext cx="332990" cy="164875"/>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1" name="テキスト ボックス 170">
            <a:extLst>
              <a:ext uri="{FF2B5EF4-FFF2-40B4-BE49-F238E27FC236}">
                <a16:creationId xmlns:a16="http://schemas.microsoft.com/office/drawing/2014/main" id="{A81DB0EE-CB4E-4A60-BFC4-8CC7539DD730}"/>
              </a:ext>
            </a:extLst>
          </p:cNvPr>
          <p:cNvSpPr txBox="1"/>
          <p:nvPr/>
        </p:nvSpPr>
        <p:spPr>
          <a:xfrm>
            <a:off x="5345571" y="3074214"/>
            <a:ext cx="1071043" cy="274652"/>
          </a:xfrm>
          <a:prstGeom prst="rect">
            <a:avLst/>
          </a:prstGeom>
        </p:spPr>
        <p:txBody>
          <a:bodyPr wrap="square" rtlCol="0">
            <a:noAutofit/>
          </a:bodyPr>
          <a:lstStyle/>
          <a:p>
            <a:r>
              <a:rPr lang="ja-JP" altLang="en-US" sz="1050" dirty="0">
                <a:latin typeface="Meiryo UI" panose="020B0604030504040204" pitchFamily="50" charset="-128"/>
                <a:ea typeface="Meiryo UI" panose="020B0604030504040204" pitchFamily="50" charset="-128"/>
                <a:cs typeface="Meiryo UI" panose="020B0604030504040204" pitchFamily="50" charset="-128"/>
              </a:rPr>
              <a:t>①トランジスター</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2" name="テキスト ボックス 171">
            <a:extLst>
              <a:ext uri="{FF2B5EF4-FFF2-40B4-BE49-F238E27FC236}">
                <a16:creationId xmlns:a16="http://schemas.microsoft.com/office/drawing/2014/main" id="{0C5351C3-3F87-4DDE-9893-C4AF4CAB5045}"/>
              </a:ext>
            </a:extLst>
          </p:cNvPr>
          <p:cNvSpPr txBox="1"/>
          <p:nvPr/>
        </p:nvSpPr>
        <p:spPr>
          <a:xfrm>
            <a:off x="5358270" y="4196538"/>
            <a:ext cx="1345375" cy="274652"/>
          </a:xfrm>
          <a:prstGeom prst="rect">
            <a:avLst/>
          </a:prstGeom>
        </p:spPr>
        <p:txBody>
          <a:bodyPr wrap="square" rtlCol="0">
            <a:noAutofit/>
          </a:bodyPr>
          <a:lstStyle/>
          <a:p>
            <a:r>
              <a:rPr lang="ja-JP" altLang="en-US" sz="1050" dirty="0">
                <a:latin typeface="Meiryo UI" panose="020B0604030504040204" pitchFamily="50" charset="-128"/>
                <a:ea typeface="Meiryo UI" panose="020B0604030504040204" pitchFamily="50" charset="-128"/>
                <a:cs typeface="Meiryo UI" panose="020B0604030504040204" pitchFamily="50" charset="-128"/>
              </a:rPr>
              <a:t>②フォトトランジスター</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3" name="フリーフォーム 91">
            <a:extLst>
              <a:ext uri="{FF2B5EF4-FFF2-40B4-BE49-F238E27FC236}">
                <a16:creationId xmlns:a16="http://schemas.microsoft.com/office/drawing/2014/main" id="{0F64CF23-CF26-44C7-9884-72B3EC733D7D}"/>
              </a:ext>
            </a:extLst>
          </p:cNvPr>
          <p:cNvSpPr/>
          <p:nvPr/>
        </p:nvSpPr>
        <p:spPr>
          <a:xfrm>
            <a:off x="8405890" y="3068210"/>
            <a:ext cx="132970" cy="740860"/>
          </a:xfrm>
          <a:custGeom>
            <a:avLst/>
            <a:gdLst>
              <a:gd name="connsiteX0" fmla="*/ 147542 w 228658"/>
              <a:gd name="connsiteY0" fmla="*/ 0 h 1496961"/>
              <a:gd name="connsiteX1" fmla="*/ 58 w 228658"/>
              <a:gd name="connsiteY1" fmla="*/ 353961 h 1496961"/>
              <a:gd name="connsiteX2" fmla="*/ 162291 w 228658"/>
              <a:gd name="connsiteY2" fmla="*/ 685800 h 1496961"/>
              <a:gd name="connsiteX3" fmla="*/ 213910 w 228658"/>
              <a:gd name="connsiteY3" fmla="*/ 973394 h 1496961"/>
              <a:gd name="connsiteX4" fmla="*/ 228658 w 228658"/>
              <a:gd name="connsiteY4" fmla="*/ 1496961 h 1496961"/>
              <a:gd name="connsiteX0" fmla="*/ 43994 w 125110"/>
              <a:gd name="connsiteY0" fmla="*/ 0 h 1496961"/>
              <a:gd name="connsiteX1" fmla="*/ 14497 w 125110"/>
              <a:gd name="connsiteY1" fmla="*/ 398206 h 1496961"/>
              <a:gd name="connsiteX2" fmla="*/ 58743 w 125110"/>
              <a:gd name="connsiteY2" fmla="*/ 685800 h 1496961"/>
              <a:gd name="connsiteX3" fmla="*/ 110362 w 125110"/>
              <a:gd name="connsiteY3" fmla="*/ 973394 h 1496961"/>
              <a:gd name="connsiteX4" fmla="*/ 125110 w 125110"/>
              <a:gd name="connsiteY4" fmla="*/ 1496961 h 1496961"/>
              <a:gd name="connsiteX0" fmla="*/ 67630 w 148746"/>
              <a:gd name="connsiteY0" fmla="*/ 0 h 1496961"/>
              <a:gd name="connsiteX1" fmla="*/ 38133 w 148746"/>
              <a:gd name="connsiteY1" fmla="*/ 398206 h 1496961"/>
              <a:gd name="connsiteX2" fmla="*/ 82379 w 148746"/>
              <a:gd name="connsiteY2" fmla="*/ 685800 h 1496961"/>
              <a:gd name="connsiteX3" fmla="*/ 133998 w 148746"/>
              <a:gd name="connsiteY3" fmla="*/ 973394 h 1496961"/>
              <a:gd name="connsiteX4" fmla="*/ 148746 w 148746"/>
              <a:gd name="connsiteY4" fmla="*/ 1496961 h 1496961"/>
              <a:gd name="connsiteX0" fmla="*/ 97148 w 111897"/>
              <a:gd name="connsiteY0" fmla="*/ 0 h 1644445"/>
              <a:gd name="connsiteX1" fmla="*/ 1284 w 111897"/>
              <a:gd name="connsiteY1" fmla="*/ 545690 h 1644445"/>
              <a:gd name="connsiteX2" fmla="*/ 45530 w 111897"/>
              <a:gd name="connsiteY2" fmla="*/ 833284 h 1644445"/>
              <a:gd name="connsiteX3" fmla="*/ 97149 w 111897"/>
              <a:gd name="connsiteY3" fmla="*/ 1120878 h 1644445"/>
              <a:gd name="connsiteX4" fmla="*/ 111897 w 111897"/>
              <a:gd name="connsiteY4" fmla="*/ 1644445 h 1644445"/>
              <a:gd name="connsiteX0" fmla="*/ 97148 w 111897"/>
              <a:gd name="connsiteY0" fmla="*/ 0 h 1644445"/>
              <a:gd name="connsiteX1" fmla="*/ 1284 w 111897"/>
              <a:gd name="connsiteY1" fmla="*/ 545690 h 1644445"/>
              <a:gd name="connsiteX2" fmla="*/ 45530 w 111897"/>
              <a:gd name="connsiteY2" fmla="*/ 833284 h 1644445"/>
              <a:gd name="connsiteX3" fmla="*/ 97149 w 111897"/>
              <a:gd name="connsiteY3" fmla="*/ 1120878 h 1644445"/>
              <a:gd name="connsiteX4" fmla="*/ 111897 w 111897"/>
              <a:gd name="connsiteY4" fmla="*/ 1644445 h 1644445"/>
              <a:gd name="connsiteX0" fmla="*/ 140803 w 155552"/>
              <a:gd name="connsiteY0" fmla="*/ 0 h 1644445"/>
              <a:gd name="connsiteX1" fmla="*/ 694 w 155552"/>
              <a:gd name="connsiteY1" fmla="*/ 560438 h 1644445"/>
              <a:gd name="connsiteX2" fmla="*/ 89185 w 155552"/>
              <a:gd name="connsiteY2" fmla="*/ 833284 h 1644445"/>
              <a:gd name="connsiteX3" fmla="*/ 140804 w 155552"/>
              <a:gd name="connsiteY3" fmla="*/ 1120878 h 1644445"/>
              <a:gd name="connsiteX4" fmla="*/ 155552 w 155552"/>
              <a:gd name="connsiteY4" fmla="*/ 1644445 h 1644445"/>
              <a:gd name="connsiteX0" fmla="*/ 140126 w 154875"/>
              <a:gd name="connsiteY0" fmla="*/ 0 h 1644445"/>
              <a:gd name="connsiteX1" fmla="*/ 17 w 154875"/>
              <a:gd name="connsiteY1" fmla="*/ 560438 h 1644445"/>
              <a:gd name="connsiteX2" fmla="*/ 88508 w 154875"/>
              <a:gd name="connsiteY2" fmla="*/ 833284 h 1644445"/>
              <a:gd name="connsiteX3" fmla="*/ 140127 w 154875"/>
              <a:gd name="connsiteY3" fmla="*/ 1120878 h 1644445"/>
              <a:gd name="connsiteX4" fmla="*/ 154875 w 154875"/>
              <a:gd name="connsiteY4" fmla="*/ 1644445 h 1644445"/>
              <a:gd name="connsiteX0" fmla="*/ 140274 w 182781"/>
              <a:gd name="connsiteY0" fmla="*/ 0 h 1644445"/>
              <a:gd name="connsiteX1" fmla="*/ 165 w 182781"/>
              <a:gd name="connsiteY1" fmla="*/ 560438 h 1644445"/>
              <a:gd name="connsiteX2" fmla="*/ 177146 w 182781"/>
              <a:gd name="connsiteY2" fmla="*/ 914400 h 1644445"/>
              <a:gd name="connsiteX3" fmla="*/ 140275 w 182781"/>
              <a:gd name="connsiteY3" fmla="*/ 1120878 h 1644445"/>
              <a:gd name="connsiteX4" fmla="*/ 155023 w 182781"/>
              <a:gd name="connsiteY4" fmla="*/ 1644445 h 1644445"/>
              <a:gd name="connsiteX0" fmla="*/ 140274 w 202642"/>
              <a:gd name="connsiteY0" fmla="*/ 0 h 1644445"/>
              <a:gd name="connsiteX1" fmla="*/ 165 w 202642"/>
              <a:gd name="connsiteY1" fmla="*/ 560438 h 1644445"/>
              <a:gd name="connsiteX2" fmla="*/ 177146 w 202642"/>
              <a:gd name="connsiteY2" fmla="*/ 914400 h 1644445"/>
              <a:gd name="connsiteX3" fmla="*/ 199269 w 202642"/>
              <a:gd name="connsiteY3" fmla="*/ 1290485 h 1644445"/>
              <a:gd name="connsiteX4" fmla="*/ 155023 w 202642"/>
              <a:gd name="connsiteY4" fmla="*/ 1644445 h 1644445"/>
              <a:gd name="connsiteX0" fmla="*/ 140274 w 202642"/>
              <a:gd name="connsiteY0" fmla="*/ 0 h 1290485"/>
              <a:gd name="connsiteX1" fmla="*/ 165 w 202642"/>
              <a:gd name="connsiteY1" fmla="*/ 560438 h 1290485"/>
              <a:gd name="connsiteX2" fmla="*/ 177146 w 202642"/>
              <a:gd name="connsiteY2" fmla="*/ 914400 h 1290485"/>
              <a:gd name="connsiteX3" fmla="*/ 199269 w 202642"/>
              <a:gd name="connsiteY3" fmla="*/ 1290485 h 1290485"/>
              <a:gd name="connsiteX0" fmla="*/ 140274 w 191114"/>
              <a:gd name="connsiteY0" fmla="*/ 0 h 1349478"/>
              <a:gd name="connsiteX1" fmla="*/ 165 w 191114"/>
              <a:gd name="connsiteY1" fmla="*/ 560438 h 1349478"/>
              <a:gd name="connsiteX2" fmla="*/ 177146 w 191114"/>
              <a:gd name="connsiteY2" fmla="*/ 914400 h 1349478"/>
              <a:gd name="connsiteX3" fmla="*/ 177146 w 191114"/>
              <a:gd name="connsiteY3" fmla="*/ 1349478 h 1349478"/>
              <a:gd name="connsiteX0" fmla="*/ 140396 w 191236"/>
              <a:gd name="connsiteY0" fmla="*/ 0 h 1349478"/>
              <a:gd name="connsiteX1" fmla="*/ 135920 w 191236"/>
              <a:gd name="connsiteY1" fmla="*/ 222696 h 1349478"/>
              <a:gd name="connsiteX2" fmla="*/ 287 w 191236"/>
              <a:gd name="connsiteY2" fmla="*/ 560438 h 1349478"/>
              <a:gd name="connsiteX3" fmla="*/ 177268 w 191236"/>
              <a:gd name="connsiteY3" fmla="*/ 914400 h 1349478"/>
              <a:gd name="connsiteX4" fmla="*/ 177268 w 191236"/>
              <a:gd name="connsiteY4" fmla="*/ 1349478 h 1349478"/>
              <a:gd name="connsiteX0" fmla="*/ 140396 w 191236"/>
              <a:gd name="connsiteY0" fmla="*/ 0 h 1349478"/>
              <a:gd name="connsiteX1" fmla="*/ 135920 w 191236"/>
              <a:gd name="connsiteY1" fmla="*/ 259567 h 1349478"/>
              <a:gd name="connsiteX2" fmla="*/ 287 w 191236"/>
              <a:gd name="connsiteY2" fmla="*/ 560438 h 1349478"/>
              <a:gd name="connsiteX3" fmla="*/ 177268 w 191236"/>
              <a:gd name="connsiteY3" fmla="*/ 914400 h 1349478"/>
              <a:gd name="connsiteX4" fmla="*/ 177268 w 191236"/>
              <a:gd name="connsiteY4" fmla="*/ 1349478 h 1349478"/>
              <a:gd name="connsiteX0" fmla="*/ 140396 w 191236"/>
              <a:gd name="connsiteY0" fmla="*/ 0 h 1452717"/>
              <a:gd name="connsiteX1" fmla="*/ 135920 w 191236"/>
              <a:gd name="connsiteY1" fmla="*/ 362806 h 1452717"/>
              <a:gd name="connsiteX2" fmla="*/ 287 w 191236"/>
              <a:gd name="connsiteY2" fmla="*/ 663677 h 1452717"/>
              <a:gd name="connsiteX3" fmla="*/ 177268 w 191236"/>
              <a:gd name="connsiteY3" fmla="*/ 1017639 h 1452717"/>
              <a:gd name="connsiteX4" fmla="*/ 177268 w 191236"/>
              <a:gd name="connsiteY4" fmla="*/ 1452717 h 1452717"/>
              <a:gd name="connsiteX0" fmla="*/ 140233 w 182214"/>
              <a:gd name="connsiteY0" fmla="*/ 0 h 1452717"/>
              <a:gd name="connsiteX1" fmla="*/ 135757 w 182214"/>
              <a:gd name="connsiteY1" fmla="*/ 362806 h 1452717"/>
              <a:gd name="connsiteX2" fmla="*/ 124 w 182214"/>
              <a:gd name="connsiteY2" fmla="*/ 663677 h 1452717"/>
              <a:gd name="connsiteX3" fmla="*/ 162357 w 182214"/>
              <a:gd name="connsiteY3" fmla="*/ 914400 h 1452717"/>
              <a:gd name="connsiteX4" fmla="*/ 177105 w 182214"/>
              <a:gd name="connsiteY4" fmla="*/ 1452717 h 1452717"/>
              <a:gd name="connsiteX0" fmla="*/ 140233 w 182214"/>
              <a:gd name="connsiteY0" fmla="*/ 0 h 1319981"/>
              <a:gd name="connsiteX1" fmla="*/ 135757 w 182214"/>
              <a:gd name="connsiteY1" fmla="*/ 362806 h 1319981"/>
              <a:gd name="connsiteX2" fmla="*/ 124 w 182214"/>
              <a:gd name="connsiteY2" fmla="*/ 663677 h 1319981"/>
              <a:gd name="connsiteX3" fmla="*/ 162357 w 182214"/>
              <a:gd name="connsiteY3" fmla="*/ 914400 h 1319981"/>
              <a:gd name="connsiteX4" fmla="*/ 177105 w 182214"/>
              <a:gd name="connsiteY4" fmla="*/ 1319981 h 1319981"/>
              <a:gd name="connsiteX0" fmla="*/ 147598 w 190017"/>
              <a:gd name="connsiteY0" fmla="*/ 0 h 1319981"/>
              <a:gd name="connsiteX1" fmla="*/ 143122 w 190017"/>
              <a:gd name="connsiteY1" fmla="*/ 362806 h 1319981"/>
              <a:gd name="connsiteX2" fmla="*/ 115 w 190017"/>
              <a:gd name="connsiteY2" fmla="*/ 612058 h 1319981"/>
              <a:gd name="connsiteX3" fmla="*/ 169722 w 190017"/>
              <a:gd name="connsiteY3" fmla="*/ 914400 h 1319981"/>
              <a:gd name="connsiteX4" fmla="*/ 184470 w 190017"/>
              <a:gd name="connsiteY4" fmla="*/ 1319981 h 1319981"/>
              <a:gd name="connsiteX0" fmla="*/ 162346 w 190017"/>
              <a:gd name="connsiteY0" fmla="*/ 0 h 1297858"/>
              <a:gd name="connsiteX1" fmla="*/ 143122 w 190017"/>
              <a:gd name="connsiteY1" fmla="*/ 340683 h 1297858"/>
              <a:gd name="connsiteX2" fmla="*/ 115 w 190017"/>
              <a:gd name="connsiteY2" fmla="*/ 589935 h 1297858"/>
              <a:gd name="connsiteX3" fmla="*/ 169722 w 190017"/>
              <a:gd name="connsiteY3" fmla="*/ 892277 h 1297858"/>
              <a:gd name="connsiteX4" fmla="*/ 184470 w 190017"/>
              <a:gd name="connsiteY4" fmla="*/ 1297858 h 1297858"/>
              <a:gd name="connsiteX0" fmla="*/ 206561 w 237033"/>
              <a:gd name="connsiteY0" fmla="*/ 0 h 1297858"/>
              <a:gd name="connsiteX1" fmla="*/ 187337 w 237033"/>
              <a:gd name="connsiteY1" fmla="*/ 340683 h 1297858"/>
              <a:gd name="connsiteX2" fmla="*/ 85 w 237033"/>
              <a:gd name="connsiteY2" fmla="*/ 626806 h 1297858"/>
              <a:gd name="connsiteX3" fmla="*/ 213937 w 237033"/>
              <a:gd name="connsiteY3" fmla="*/ 892277 h 1297858"/>
              <a:gd name="connsiteX4" fmla="*/ 228685 w 237033"/>
              <a:gd name="connsiteY4" fmla="*/ 1297858 h 1297858"/>
              <a:gd name="connsiteX0" fmla="*/ 207424 w 237896"/>
              <a:gd name="connsiteY0" fmla="*/ 0 h 1297858"/>
              <a:gd name="connsiteX1" fmla="*/ 136581 w 237896"/>
              <a:gd name="connsiteY1" fmla="*/ 399677 h 1297858"/>
              <a:gd name="connsiteX2" fmla="*/ 948 w 237896"/>
              <a:gd name="connsiteY2" fmla="*/ 626806 h 1297858"/>
              <a:gd name="connsiteX3" fmla="*/ 214800 w 237896"/>
              <a:gd name="connsiteY3" fmla="*/ 892277 h 1297858"/>
              <a:gd name="connsiteX4" fmla="*/ 229548 w 237896"/>
              <a:gd name="connsiteY4" fmla="*/ 1297858 h 1297858"/>
              <a:gd name="connsiteX0" fmla="*/ 126308 w 237896"/>
              <a:gd name="connsiteY0" fmla="*/ 0 h 1113503"/>
              <a:gd name="connsiteX1" fmla="*/ 136581 w 237896"/>
              <a:gd name="connsiteY1" fmla="*/ 215322 h 1113503"/>
              <a:gd name="connsiteX2" fmla="*/ 948 w 237896"/>
              <a:gd name="connsiteY2" fmla="*/ 442451 h 1113503"/>
              <a:gd name="connsiteX3" fmla="*/ 214800 w 237896"/>
              <a:gd name="connsiteY3" fmla="*/ 707922 h 1113503"/>
              <a:gd name="connsiteX4" fmla="*/ 229548 w 237896"/>
              <a:gd name="connsiteY4" fmla="*/ 1113503 h 1113503"/>
              <a:gd name="connsiteX0" fmla="*/ 148431 w 237896"/>
              <a:gd name="connsiteY0" fmla="*/ 0 h 1106129"/>
              <a:gd name="connsiteX1" fmla="*/ 136581 w 237896"/>
              <a:gd name="connsiteY1" fmla="*/ 207948 h 1106129"/>
              <a:gd name="connsiteX2" fmla="*/ 948 w 237896"/>
              <a:gd name="connsiteY2" fmla="*/ 435077 h 1106129"/>
              <a:gd name="connsiteX3" fmla="*/ 214800 w 237896"/>
              <a:gd name="connsiteY3" fmla="*/ 700548 h 1106129"/>
              <a:gd name="connsiteX4" fmla="*/ 229548 w 237896"/>
              <a:gd name="connsiteY4" fmla="*/ 1106129 h 1106129"/>
              <a:gd name="connsiteX0" fmla="*/ 147509 w 228831"/>
              <a:gd name="connsiteY0" fmla="*/ 0 h 1106129"/>
              <a:gd name="connsiteX1" fmla="*/ 135659 w 228831"/>
              <a:gd name="connsiteY1" fmla="*/ 207948 h 1106129"/>
              <a:gd name="connsiteX2" fmla="*/ 26 w 228831"/>
              <a:gd name="connsiteY2" fmla="*/ 435077 h 1106129"/>
              <a:gd name="connsiteX3" fmla="*/ 147511 w 228831"/>
              <a:gd name="connsiteY3" fmla="*/ 634180 h 1106129"/>
              <a:gd name="connsiteX4" fmla="*/ 228626 w 228831"/>
              <a:gd name="connsiteY4" fmla="*/ 1106129 h 1106129"/>
              <a:gd name="connsiteX0" fmla="*/ 147509 w 162420"/>
              <a:gd name="connsiteY0" fmla="*/ 0 h 870155"/>
              <a:gd name="connsiteX1" fmla="*/ 135659 w 162420"/>
              <a:gd name="connsiteY1" fmla="*/ 207948 h 870155"/>
              <a:gd name="connsiteX2" fmla="*/ 26 w 162420"/>
              <a:gd name="connsiteY2" fmla="*/ 435077 h 870155"/>
              <a:gd name="connsiteX3" fmla="*/ 147511 w 162420"/>
              <a:gd name="connsiteY3" fmla="*/ 634180 h 870155"/>
              <a:gd name="connsiteX4" fmla="*/ 154884 w 162420"/>
              <a:gd name="connsiteY4" fmla="*/ 870155 h 870155"/>
              <a:gd name="connsiteX0" fmla="*/ 147509 w 162420"/>
              <a:gd name="connsiteY0" fmla="*/ 0 h 870155"/>
              <a:gd name="connsiteX1" fmla="*/ 135659 w 162420"/>
              <a:gd name="connsiteY1" fmla="*/ 207948 h 870155"/>
              <a:gd name="connsiteX2" fmla="*/ 26 w 162420"/>
              <a:gd name="connsiteY2" fmla="*/ 398206 h 870155"/>
              <a:gd name="connsiteX3" fmla="*/ 147511 w 162420"/>
              <a:gd name="connsiteY3" fmla="*/ 634180 h 870155"/>
              <a:gd name="connsiteX4" fmla="*/ 154884 w 162420"/>
              <a:gd name="connsiteY4" fmla="*/ 870155 h 870155"/>
              <a:gd name="connsiteX0" fmla="*/ 147509 w 162420"/>
              <a:gd name="connsiteY0" fmla="*/ 0 h 870155"/>
              <a:gd name="connsiteX1" fmla="*/ 135659 w 162420"/>
              <a:gd name="connsiteY1" fmla="*/ 207948 h 870155"/>
              <a:gd name="connsiteX2" fmla="*/ 26 w 162420"/>
              <a:gd name="connsiteY2" fmla="*/ 398206 h 870155"/>
              <a:gd name="connsiteX3" fmla="*/ 147511 w 162420"/>
              <a:gd name="connsiteY3" fmla="*/ 634180 h 870155"/>
              <a:gd name="connsiteX4" fmla="*/ 154884 w 162420"/>
              <a:gd name="connsiteY4" fmla="*/ 870155 h 870155"/>
              <a:gd name="connsiteX0" fmla="*/ 147509 w 178186"/>
              <a:gd name="connsiteY0" fmla="*/ 0 h 870155"/>
              <a:gd name="connsiteX1" fmla="*/ 135659 w 178186"/>
              <a:gd name="connsiteY1" fmla="*/ 207948 h 870155"/>
              <a:gd name="connsiteX2" fmla="*/ 26 w 178186"/>
              <a:gd name="connsiteY2" fmla="*/ 398206 h 870155"/>
              <a:gd name="connsiteX3" fmla="*/ 147511 w 178186"/>
              <a:gd name="connsiteY3" fmla="*/ 634180 h 870155"/>
              <a:gd name="connsiteX4" fmla="*/ 177006 w 178186"/>
              <a:gd name="connsiteY4" fmla="*/ 870155 h 870155"/>
              <a:gd name="connsiteX0" fmla="*/ 140134 w 178186"/>
              <a:gd name="connsiteY0" fmla="*/ 0 h 892277"/>
              <a:gd name="connsiteX1" fmla="*/ 135659 w 178186"/>
              <a:gd name="connsiteY1" fmla="*/ 230070 h 892277"/>
              <a:gd name="connsiteX2" fmla="*/ 26 w 178186"/>
              <a:gd name="connsiteY2" fmla="*/ 420328 h 892277"/>
              <a:gd name="connsiteX3" fmla="*/ 147511 w 178186"/>
              <a:gd name="connsiteY3" fmla="*/ 656302 h 892277"/>
              <a:gd name="connsiteX4" fmla="*/ 177006 w 178186"/>
              <a:gd name="connsiteY4" fmla="*/ 892277 h 892277"/>
              <a:gd name="connsiteX0" fmla="*/ 148447 w 178186"/>
              <a:gd name="connsiteY0" fmla="*/ 0 h 904746"/>
              <a:gd name="connsiteX1" fmla="*/ 135659 w 178186"/>
              <a:gd name="connsiteY1" fmla="*/ 242539 h 904746"/>
              <a:gd name="connsiteX2" fmla="*/ 26 w 178186"/>
              <a:gd name="connsiteY2" fmla="*/ 432797 h 904746"/>
              <a:gd name="connsiteX3" fmla="*/ 147511 w 178186"/>
              <a:gd name="connsiteY3" fmla="*/ 668771 h 904746"/>
              <a:gd name="connsiteX4" fmla="*/ 177006 w 178186"/>
              <a:gd name="connsiteY4" fmla="*/ 904746 h 904746"/>
              <a:gd name="connsiteX0" fmla="*/ 148524 w 181217"/>
              <a:gd name="connsiteY0" fmla="*/ 0 h 904746"/>
              <a:gd name="connsiteX1" fmla="*/ 135736 w 181217"/>
              <a:gd name="connsiteY1" fmla="*/ 242539 h 904746"/>
              <a:gd name="connsiteX2" fmla="*/ 103 w 181217"/>
              <a:gd name="connsiteY2" fmla="*/ 432797 h 904746"/>
              <a:gd name="connsiteX3" fmla="*/ 160057 w 181217"/>
              <a:gd name="connsiteY3" fmla="*/ 618895 h 904746"/>
              <a:gd name="connsiteX4" fmla="*/ 177083 w 181217"/>
              <a:gd name="connsiteY4" fmla="*/ 904746 h 904746"/>
              <a:gd name="connsiteX0" fmla="*/ 148520 w 181213"/>
              <a:gd name="connsiteY0" fmla="*/ 0 h 904746"/>
              <a:gd name="connsiteX1" fmla="*/ 135732 w 181213"/>
              <a:gd name="connsiteY1" fmla="*/ 242539 h 904746"/>
              <a:gd name="connsiteX2" fmla="*/ 99 w 181213"/>
              <a:gd name="connsiteY2" fmla="*/ 432797 h 904746"/>
              <a:gd name="connsiteX3" fmla="*/ 160053 w 181213"/>
              <a:gd name="connsiteY3" fmla="*/ 618895 h 904746"/>
              <a:gd name="connsiteX4" fmla="*/ 177079 w 181213"/>
              <a:gd name="connsiteY4" fmla="*/ 904746 h 904746"/>
              <a:gd name="connsiteX0" fmla="*/ 111142 w 142097"/>
              <a:gd name="connsiteY0" fmla="*/ 0 h 904746"/>
              <a:gd name="connsiteX1" fmla="*/ 98354 w 142097"/>
              <a:gd name="connsiteY1" fmla="*/ 242539 h 904746"/>
              <a:gd name="connsiteX2" fmla="*/ 128 w 142097"/>
              <a:gd name="connsiteY2" fmla="*/ 424484 h 904746"/>
              <a:gd name="connsiteX3" fmla="*/ 122675 w 142097"/>
              <a:gd name="connsiteY3" fmla="*/ 618895 h 904746"/>
              <a:gd name="connsiteX4" fmla="*/ 139701 w 142097"/>
              <a:gd name="connsiteY4" fmla="*/ 904746 h 904746"/>
              <a:gd name="connsiteX0" fmla="*/ 111031 w 140173"/>
              <a:gd name="connsiteY0" fmla="*/ 0 h 904746"/>
              <a:gd name="connsiteX1" fmla="*/ 98243 w 140173"/>
              <a:gd name="connsiteY1" fmla="*/ 242539 h 904746"/>
              <a:gd name="connsiteX2" fmla="*/ 17 w 140173"/>
              <a:gd name="connsiteY2" fmla="*/ 424484 h 904746"/>
              <a:gd name="connsiteX3" fmla="*/ 105939 w 140173"/>
              <a:gd name="connsiteY3" fmla="*/ 585644 h 904746"/>
              <a:gd name="connsiteX4" fmla="*/ 139590 w 140173"/>
              <a:gd name="connsiteY4" fmla="*/ 904746 h 904746"/>
              <a:gd name="connsiteX0" fmla="*/ 111031 w 128376"/>
              <a:gd name="connsiteY0" fmla="*/ 0 h 867339"/>
              <a:gd name="connsiteX1" fmla="*/ 98243 w 128376"/>
              <a:gd name="connsiteY1" fmla="*/ 242539 h 867339"/>
              <a:gd name="connsiteX2" fmla="*/ 17 w 128376"/>
              <a:gd name="connsiteY2" fmla="*/ 424484 h 867339"/>
              <a:gd name="connsiteX3" fmla="*/ 105939 w 128376"/>
              <a:gd name="connsiteY3" fmla="*/ 585644 h 867339"/>
              <a:gd name="connsiteX4" fmla="*/ 127121 w 128376"/>
              <a:gd name="connsiteY4" fmla="*/ 867339 h 867339"/>
              <a:gd name="connsiteX0" fmla="*/ 111031 w 127121"/>
              <a:gd name="connsiteY0" fmla="*/ 0 h 867339"/>
              <a:gd name="connsiteX1" fmla="*/ 98243 w 127121"/>
              <a:gd name="connsiteY1" fmla="*/ 242539 h 867339"/>
              <a:gd name="connsiteX2" fmla="*/ 17 w 127121"/>
              <a:gd name="connsiteY2" fmla="*/ 424484 h 867339"/>
              <a:gd name="connsiteX3" fmla="*/ 105939 w 127121"/>
              <a:gd name="connsiteY3" fmla="*/ 585644 h 867339"/>
              <a:gd name="connsiteX4" fmla="*/ 127121 w 127121"/>
              <a:gd name="connsiteY4" fmla="*/ 867339 h 867339"/>
              <a:gd name="connsiteX0" fmla="*/ 111031 w 127121"/>
              <a:gd name="connsiteY0" fmla="*/ 0 h 867339"/>
              <a:gd name="connsiteX1" fmla="*/ 98243 w 127121"/>
              <a:gd name="connsiteY1" fmla="*/ 242539 h 867339"/>
              <a:gd name="connsiteX2" fmla="*/ 17 w 127121"/>
              <a:gd name="connsiteY2" fmla="*/ 424484 h 867339"/>
              <a:gd name="connsiteX3" fmla="*/ 105939 w 127121"/>
              <a:gd name="connsiteY3" fmla="*/ 585644 h 867339"/>
              <a:gd name="connsiteX4" fmla="*/ 127121 w 127121"/>
              <a:gd name="connsiteY4" fmla="*/ 867339 h 867339"/>
              <a:gd name="connsiteX0" fmla="*/ 111031 w 133692"/>
              <a:gd name="connsiteY0" fmla="*/ 0 h 867339"/>
              <a:gd name="connsiteX1" fmla="*/ 98243 w 133692"/>
              <a:gd name="connsiteY1" fmla="*/ 242539 h 867339"/>
              <a:gd name="connsiteX2" fmla="*/ 17 w 133692"/>
              <a:gd name="connsiteY2" fmla="*/ 424484 h 867339"/>
              <a:gd name="connsiteX3" fmla="*/ 105939 w 133692"/>
              <a:gd name="connsiteY3" fmla="*/ 585644 h 867339"/>
              <a:gd name="connsiteX4" fmla="*/ 127121 w 133692"/>
              <a:gd name="connsiteY4" fmla="*/ 867339 h 867339"/>
              <a:gd name="connsiteX0" fmla="*/ 111031 w 133692"/>
              <a:gd name="connsiteY0" fmla="*/ 0 h 867339"/>
              <a:gd name="connsiteX1" fmla="*/ 98243 w 133692"/>
              <a:gd name="connsiteY1" fmla="*/ 242539 h 867339"/>
              <a:gd name="connsiteX2" fmla="*/ 17 w 133692"/>
              <a:gd name="connsiteY2" fmla="*/ 424484 h 867339"/>
              <a:gd name="connsiteX3" fmla="*/ 105939 w 133692"/>
              <a:gd name="connsiteY3" fmla="*/ 585644 h 867339"/>
              <a:gd name="connsiteX4" fmla="*/ 127121 w 133692"/>
              <a:gd name="connsiteY4" fmla="*/ 867339 h 867339"/>
              <a:gd name="connsiteX0" fmla="*/ 111031 w 133692"/>
              <a:gd name="connsiteY0" fmla="*/ 0 h 867339"/>
              <a:gd name="connsiteX1" fmla="*/ 98243 w 133692"/>
              <a:gd name="connsiteY1" fmla="*/ 242539 h 867339"/>
              <a:gd name="connsiteX2" fmla="*/ 17 w 133692"/>
              <a:gd name="connsiteY2" fmla="*/ 424484 h 867339"/>
              <a:gd name="connsiteX3" fmla="*/ 105939 w 133692"/>
              <a:gd name="connsiteY3" fmla="*/ 585644 h 867339"/>
              <a:gd name="connsiteX4" fmla="*/ 127121 w 133692"/>
              <a:gd name="connsiteY4" fmla="*/ 867339 h 867339"/>
              <a:gd name="connsiteX0" fmla="*/ 111039 w 133700"/>
              <a:gd name="connsiteY0" fmla="*/ 0 h 867339"/>
              <a:gd name="connsiteX1" fmla="*/ 98251 w 133700"/>
              <a:gd name="connsiteY1" fmla="*/ 242539 h 867339"/>
              <a:gd name="connsiteX2" fmla="*/ 25 w 133700"/>
              <a:gd name="connsiteY2" fmla="*/ 424484 h 867339"/>
              <a:gd name="connsiteX3" fmla="*/ 105947 w 133700"/>
              <a:gd name="connsiteY3" fmla="*/ 585644 h 867339"/>
              <a:gd name="connsiteX4" fmla="*/ 127129 w 133700"/>
              <a:gd name="connsiteY4" fmla="*/ 867339 h 867339"/>
              <a:gd name="connsiteX0" fmla="*/ 111030 w 133691"/>
              <a:gd name="connsiteY0" fmla="*/ 0 h 867339"/>
              <a:gd name="connsiteX1" fmla="*/ 98242 w 133691"/>
              <a:gd name="connsiteY1" fmla="*/ 242539 h 867339"/>
              <a:gd name="connsiteX2" fmla="*/ 16 w 133691"/>
              <a:gd name="connsiteY2" fmla="*/ 424484 h 867339"/>
              <a:gd name="connsiteX3" fmla="*/ 105938 w 133691"/>
              <a:gd name="connsiteY3" fmla="*/ 585644 h 867339"/>
              <a:gd name="connsiteX4" fmla="*/ 127120 w 133691"/>
              <a:gd name="connsiteY4" fmla="*/ 867339 h 867339"/>
              <a:gd name="connsiteX0" fmla="*/ 111265 w 133926"/>
              <a:gd name="connsiteY0" fmla="*/ 0 h 867339"/>
              <a:gd name="connsiteX1" fmla="*/ 98477 w 133926"/>
              <a:gd name="connsiteY1" fmla="*/ 242539 h 867339"/>
              <a:gd name="connsiteX2" fmla="*/ 251 w 133926"/>
              <a:gd name="connsiteY2" fmla="*/ 424484 h 867339"/>
              <a:gd name="connsiteX3" fmla="*/ 106173 w 133926"/>
              <a:gd name="connsiteY3" fmla="*/ 585644 h 867339"/>
              <a:gd name="connsiteX4" fmla="*/ 127355 w 133926"/>
              <a:gd name="connsiteY4" fmla="*/ 867339 h 867339"/>
              <a:gd name="connsiteX0" fmla="*/ 111265 w 133926"/>
              <a:gd name="connsiteY0" fmla="*/ 0 h 867339"/>
              <a:gd name="connsiteX1" fmla="*/ 98477 w 133926"/>
              <a:gd name="connsiteY1" fmla="*/ 242539 h 867339"/>
              <a:gd name="connsiteX2" fmla="*/ 251 w 133926"/>
              <a:gd name="connsiteY2" fmla="*/ 395389 h 867339"/>
              <a:gd name="connsiteX3" fmla="*/ 106173 w 133926"/>
              <a:gd name="connsiteY3" fmla="*/ 585644 h 867339"/>
              <a:gd name="connsiteX4" fmla="*/ 127355 w 133926"/>
              <a:gd name="connsiteY4" fmla="*/ 867339 h 867339"/>
              <a:gd name="connsiteX0" fmla="*/ 111265 w 133926"/>
              <a:gd name="connsiteY0" fmla="*/ 0 h 867339"/>
              <a:gd name="connsiteX1" fmla="*/ 98477 w 133926"/>
              <a:gd name="connsiteY1" fmla="*/ 242539 h 867339"/>
              <a:gd name="connsiteX2" fmla="*/ 251 w 133926"/>
              <a:gd name="connsiteY2" fmla="*/ 407858 h 867339"/>
              <a:gd name="connsiteX3" fmla="*/ 106173 w 133926"/>
              <a:gd name="connsiteY3" fmla="*/ 585644 h 867339"/>
              <a:gd name="connsiteX4" fmla="*/ 127355 w 133926"/>
              <a:gd name="connsiteY4" fmla="*/ 867339 h 867339"/>
              <a:gd name="connsiteX0" fmla="*/ 111015 w 133676"/>
              <a:gd name="connsiteY0" fmla="*/ 0 h 867339"/>
              <a:gd name="connsiteX1" fmla="*/ 106539 w 133676"/>
              <a:gd name="connsiteY1" fmla="*/ 205132 h 867339"/>
              <a:gd name="connsiteX2" fmla="*/ 1 w 133676"/>
              <a:gd name="connsiteY2" fmla="*/ 407858 h 867339"/>
              <a:gd name="connsiteX3" fmla="*/ 105923 w 133676"/>
              <a:gd name="connsiteY3" fmla="*/ 585644 h 867339"/>
              <a:gd name="connsiteX4" fmla="*/ 127105 w 133676"/>
              <a:gd name="connsiteY4" fmla="*/ 867339 h 867339"/>
              <a:gd name="connsiteX0" fmla="*/ 111015 w 133676"/>
              <a:gd name="connsiteY0" fmla="*/ 0 h 867339"/>
              <a:gd name="connsiteX1" fmla="*/ 1 w 133676"/>
              <a:gd name="connsiteY1" fmla="*/ 407858 h 867339"/>
              <a:gd name="connsiteX2" fmla="*/ 105923 w 133676"/>
              <a:gd name="connsiteY2" fmla="*/ 585644 h 867339"/>
              <a:gd name="connsiteX3" fmla="*/ 127105 w 133676"/>
              <a:gd name="connsiteY3" fmla="*/ 867339 h 867339"/>
              <a:gd name="connsiteX0" fmla="*/ 113458 w 136119"/>
              <a:gd name="connsiteY0" fmla="*/ 0 h 867339"/>
              <a:gd name="connsiteX1" fmla="*/ 2444 w 136119"/>
              <a:gd name="connsiteY1" fmla="*/ 407858 h 867339"/>
              <a:gd name="connsiteX2" fmla="*/ 108366 w 136119"/>
              <a:gd name="connsiteY2" fmla="*/ 585644 h 867339"/>
              <a:gd name="connsiteX3" fmla="*/ 129548 w 136119"/>
              <a:gd name="connsiteY3" fmla="*/ 867339 h 867339"/>
              <a:gd name="connsiteX0" fmla="*/ 113174 w 135835"/>
              <a:gd name="connsiteY0" fmla="*/ 0 h 867339"/>
              <a:gd name="connsiteX1" fmla="*/ 2160 w 135835"/>
              <a:gd name="connsiteY1" fmla="*/ 407858 h 867339"/>
              <a:gd name="connsiteX2" fmla="*/ 108082 w 135835"/>
              <a:gd name="connsiteY2" fmla="*/ 585644 h 867339"/>
              <a:gd name="connsiteX3" fmla="*/ 129264 w 135835"/>
              <a:gd name="connsiteY3" fmla="*/ 867339 h 867339"/>
              <a:gd name="connsiteX0" fmla="*/ 111064 w 127154"/>
              <a:gd name="connsiteY0" fmla="*/ 0 h 867339"/>
              <a:gd name="connsiteX1" fmla="*/ 50 w 127154"/>
              <a:gd name="connsiteY1" fmla="*/ 407858 h 867339"/>
              <a:gd name="connsiteX2" fmla="*/ 127154 w 127154"/>
              <a:gd name="connsiteY2" fmla="*/ 867339 h 867339"/>
              <a:gd name="connsiteX0" fmla="*/ 111064 w 127154"/>
              <a:gd name="connsiteY0" fmla="*/ 0 h 867339"/>
              <a:gd name="connsiteX1" fmla="*/ 50 w 127154"/>
              <a:gd name="connsiteY1" fmla="*/ 407858 h 867339"/>
              <a:gd name="connsiteX2" fmla="*/ 127154 w 127154"/>
              <a:gd name="connsiteY2" fmla="*/ 867339 h 867339"/>
              <a:gd name="connsiteX0" fmla="*/ 111060 w 127150"/>
              <a:gd name="connsiteY0" fmla="*/ 0 h 867339"/>
              <a:gd name="connsiteX1" fmla="*/ 46 w 127150"/>
              <a:gd name="connsiteY1" fmla="*/ 407858 h 867339"/>
              <a:gd name="connsiteX2" fmla="*/ 127150 w 127150"/>
              <a:gd name="connsiteY2" fmla="*/ 867339 h 867339"/>
              <a:gd name="connsiteX0" fmla="*/ 111196 w 143911"/>
              <a:gd name="connsiteY0" fmla="*/ 0 h 863183"/>
              <a:gd name="connsiteX1" fmla="*/ 182 w 143911"/>
              <a:gd name="connsiteY1" fmla="*/ 407858 h 863183"/>
              <a:gd name="connsiteX2" fmla="*/ 143911 w 143911"/>
              <a:gd name="connsiteY2" fmla="*/ 863183 h 863183"/>
              <a:gd name="connsiteX0" fmla="*/ 98749 w 131464"/>
              <a:gd name="connsiteY0" fmla="*/ 0 h 863183"/>
              <a:gd name="connsiteX1" fmla="*/ 204 w 131464"/>
              <a:gd name="connsiteY1" fmla="*/ 366295 h 863183"/>
              <a:gd name="connsiteX2" fmla="*/ 131464 w 131464"/>
              <a:gd name="connsiteY2" fmla="*/ 863183 h 863183"/>
              <a:gd name="connsiteX0" fmla="*/ 98558 w 131273"/>
              <a:gd name="connsiteY0" fmla="*/ 0 h 863183"/>
              <a:gd name="connsiteX1" fmla="*/ 13 w 131273"/>
              <a:gd name="connsiteY1" fmla="*/ 366295 h 863183"/>
              <a:gd name="connsiteX2" fmla="*/ 131273 w 131273"/>
              <a:gd name="connsiteY2" fmla="*/ 863183 h 863183"/>
              <a:gd name="connsiteX0" fmla="*/ 98748 w 131463"/>
              <a:gd name="connsiteY0" fmla="*/ 0 h 863183"/>
              <a:gd name="connsiteX1" fmla="*/ 203 w 131463"/>
              <a:gd name="connsiteY1" fmla="*/ 366295 h 863183"/>
              <a:gd name="connsiteX2" fmla="*/ 131463 w 131463"/>
              <a:gd name="connsiteY2" fmla="*/ 863183 h 863183"/>
              <a:gd name="connsiteX0" fmla="*/ 98599 w 131314"/>
              <a:gd name="connsiteY0" fmla="*/ 0 h 863183"/>
              <a:gd name="connsiteX1" fmla="*/ 54 w 131314"/>
              <a:gd name="connsiteY1" fmla="*/ 366295 h 863183"/>
              <a:gd name="connsiteX2" fmla="*/ 131314 w 131314"/>
              <a:gd name="connsiteY2" fmla="*/ 863183 h 863183"/>
              <a:gd name="connsiteX0" fmla="*/ 98590 w 131342"/>
              <a:gd name="connsiteY0" fmla="*/ 0 h 863183"/>
              <a:gd name="connsiteX1" fmla="*/ 45 w 131342"/>
              <a:gd name="connsiteY1" fmla="*/ 366295 h 863183"/>
              <a:gd name="connsiteX2" fmla="*/ 131305 w 131342"/>
              <a:gd name="connsiteY2" fmla="*/ 863183 h 863183"/>
              <a:gd name="connsiteX0" fmla="*/ 98590 w 131342"/>
              <a:gd name="connsiteY0" fmla="*/ 0 h 863183"/>
              <a:gd name="connsiteX1" fmla="*/ 45 w 131342"/>
              <a:gd name="connsiteY1" fmla="*/ 366295 h 863183"/>
              <a:gd name="connsiteX2" fmla="*/ 131305 w 131342"/>
              <a:gd name="connsiteY2" fmla="*/ 863183 h 863183"/>
              <a:gd name="connsiteX0" fmla="*/ 98585 w 132970"/>
              <a:gd name="connsiteY0" fmla="*/ 0 h 863183"/>
              <a:gd name="connsiteX1" fmla="*/ 40 w 132970"/>
              <a:gd name="connsiteY1" fmla="*/ 366295 h 863183"/>
              <a:gd name="connsiteX2" fmla="*/ 131300 w 132970"/>
              <a:gd name="connsiteY2" fmla="*/ 863183 h 863183"/>
            </a:gdLst>
            <a:ahLst/>
            <a:cxnLst>
              <a:cxn ang="0">
                <a:pos x="connsiteX0" y="connsiteY0"/>
              </a:cxn>
              <a:cxn ang="0">
                <a:pos x="connsiteX1" y="connsiteY1"/>
              </a:cxn>
              <a:cxn ang="0">
                <a:pos x="connsiteX2" y="connsiteY2"/>
              </a:cxn>
            </a:cxnLst>
            <a:rect l="l" t="t" r="r" b="b"/>
            <a:pathLst>
              <a:path w="132970" h="863183">
                <a:moveTo>
                  <a:pt x="98585" y="0"/>
                </a:moveTo>
                <a:cubicBezTo>
                  <a:pt x="117021" y="371759"/>
                  <a:pt x="2901" y="205807"/>
                  <a:pt x="40" y="366295"/>
                </a:cubicBezTo>
                <a:cubicBezTo>
                  <a:pt x="-2821" y="526783"/>
                  <a:pt x="150539" y="405855"/>
                  <a:pt x="131300" y="863183"/>
                </a:cubicBezTo>
              </a:path>
            </a:pathLst>
          </a:custGeom>
          <a:ln w="57150">
            <a:solidFill>
              <a:schemeClr val="accent6"/>
            </a:solidFill>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174" name="円弧 173">
            <a:extLst>
              <a:ext uri="{FF2B5EF4-FFF2-40B4-BE49-F238E27FC236}">
                <a16:creationId xmlns:a16="http://schemas.microsoft.com/office/drawing/2014/main" id="{587F2F9C-EF39-4D00-BDEA-C64D7E7CDC26}"/>
              </a:ext>
            </a:extLst>
          </p:cNvPr>
          <p:cNvSpPr/>
          <p:nvPr/>
        </p:nvSpPr>
        <p:spPr>
          <a:xfrm>
            <a:off x="7669364" y="3592863"/>
            <a:ext cx="489152" cy="334546"/>
          </a:xfrm>
          <a:prstGeom prst="arc">
            <a:avLst/>
          </a:prstGeom>
          <a:ln w="28575">
            <a:solidFill>
              <a:schemeClr val="accent6"/>
            </a:solidFill>
            <a:tailEnd type="triangle"/>
          </a:ln>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sp>
        <p:nvSpPr>
          <p:cNvPr id="175" name="コンテンツ プレースホルダー 2">
            <a:extLst>
              <a:ext uri="{FF2B5EF4-FFF2-40B4-BE49-F238E27FC236}">
                <a16:creationId xmlns:a16="http://schemas.microsoft.com/office/drawing/2014/main" id="{D198A31C-0B43-4405-A877-A73C89AE86AF}"/>
              </a:ext>
            </a:extLst>
          </p:cNvPr>
          <p:cNvSpPr txBox="1">
            <a:spLocks/>
          </p:cNvSpPr>
          <p:nvPr/>
        </p:nvSpPr>
        <p:spPr>
          <a:xfrm>
            <a:off x="7534644" y="3639246"/>
            <a:ext cx="639138" cy="1744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100" dirty="0">
                <a:latin typeface="Meiryo UI" panose="020B0604030504040204" pitchFamily="50" charset="-128"/>
                <a:ea typeface="Meiryo UI" panose="020B0604030504040204" pitchFamily="50" charset="-128"/>
                <a:cs typeface="Meiryo UI" panose="020B0604030504040204" pitchFamily="50" charset="-128"/>
              </a:rPr>
              <a:t>小電流</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6" name="コンテンツ プレースホルダー 2">
            <a:extLst>
              <a:ext uri="{FF2B5EF4-FFF2-40B4-BE49-F238E27FC236}">
                <a16:creationId xmlns:a16="http://schemas.microsoft.com/office/drawing/2014/main" id="{BC486144-DE4A-41A3-A5BE-596D74A91E3F}"/>
              </a:ext>
            </a:extLst>
          </p:cNvPr>
          <p:cNvSpPr txBox="1">
            <a:spLocks/>
          </p:cNvSpPr>
          <p:nvPr/>
        </p:nvSpPr>
        <p:spPr>
          <a:xfrm>
            <a:off x="8436748" y="3298146"/>
            <a:ext cx="639138" cy="1744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100" dirty="0">
                <a:latin typeface="Meiryo UI" panose="020B0604030504040204" pitchFamily="50" charset="-128"/>
                <a:ea typeface="Meiryo UI" panose="020B0604030504040204" pitchFamily="50" charset="-128"/>
                <a:cs typeface="Meiryo UI" panose="020B0604030504040204" pitchFamily="50" charset="-128"/>
              </a:rPr>
              <a:t>電流</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7" name="フリーフォーム 94">
            <a:extLst>
              <a:ext uri="{FF2B5EF4-FFF2-40B4-BE49-F238E27FC236}">
                <a16:creationId xmlns:a16="http://schemas.microsoft.com/office/drawing/2014/main" id="{51549EDD-76B6-464F-82D3-891EFAC57F15}"/>
              </a:ext>
            </a:extLst>
          </p:cNvPr>
          <p:cNvSpPr/>
          <p:nvPr/>
        </p:nvSpPr>
        <p:spPr>
          <a:xfrm>
            <a:off x="8432323" y="4432780"/>
            <a:ext cx="132970" cy="740860"/>
          </a:xfrm>
          <a:custGeom>
            <a:avLst/>
            <a:gdLst>
              <a:gd name="connsiteX0" fmla="*/ 147542 w 228658"/>
              <a:gd name="connsiteY0" fmla="*/ 0 h 1496961"/>
              <a:gd name="connsiteX1" fmla="*/ 58 w 228658"/>
              <a:gd name="connsiteY1" fmla="*/ 353961 h 1496961"/>
              <a:gd name="connsiteX2" fmla="*/ 162291 w 228658"/>
              <a:gd name="connsiteY2" fmla="*/ 685800 h 1496961"/>
              <a:gd name="connsiteX3" fmla="*/ 213910 w 228658"/>
              <a:gd name="connsiteY3" fmla="*/ 973394 h 1496961"/>
              <a:gd name="connsiteX4" fmla="*/ 228658 w 228658"/>
              <a:gd name="connsiteY4" fmla="*/ 1496961 h 1496961"/>
              <a:gd name="connsiteX0" fmla="*/ 43994 w 125110"/>
              <a:gd name="connsiteY0" fmla="*/ 0 h 1496961"/>
              <a:gd name="connsiteX1" fmla="*/ 14497 w 125110"/>
              <a:gd name="connsiteY1" fmla="*/ 398206 h 1496961"/>
              <a:gd name="connsiteX2" fmla="*/ 58743 w 125110"/>
              <a:gd name="connsiteY2" fmla="*/ 685800 h 1496961"/>
              <a:gd name="connsiteX3" fmla="*/ 110362 w 125110"/>
              <a:gd name="connsiteY3" fmla="*/ 973394 h 1496961"/>
              <a:gd name="connsiteX4" fmla="*/ 125110 w 125110"/>
              <a:gd name="connsiteY4" fmla="*/ 1496961 h 1496961"/>
              <a:gd name="connsiteX0" fmla="*/ 67630 w 148746"/>
              <a:gd name="connsiteY0" fmla="*/ 0 h 1496961"/>
              <a:gd name="connsiteX1" fmla="*/ 38133 w 148746"/>
              <a:gd name="connsiteY1" fmla="*/ 398206 h 1496961"/>
              <a:gd name="connsiteX2" fmla="*/ 82379 w 148746"/>
              <a:gd name="connsiteY2" fmla="*/ 685800 h 1496961"/>
              <a:gd name="connsiteX3" fmla="*/ 133998 w 148746"/>
              <a:gd name="connsiteY3" fmla="*/ 973394 h 1496961"/>
              <a:gd name="connsiteX4" fmla="*/ 148746 w 148746"/>
              <a:gd name="connsiteY4" fmla="*/ 1496961 h 1496961"/>
              <a:gd name="connsiteX0" fmla="*/ 97148 w 111897"/>
              <a:gd name="connsiteY0" fmla="*/ 0 h 1644445"/>
              <a:gd name="connsiteX1" fmla="*/ 1284 w 111897"/>
              <a:gd name="connsiteY1" fmla="*/ 545690 h 1644445"/>
              <a:gd name="connsiteX2" fmla="*/ 45530 w 111897"/>
              <a:gd name="connsiteY2" fmla="*/ 833284 h 1644445"/>
              <a:gd name="connsiteX3" fmla="*/ 97149 w 111897"/>
              <a:gd name="connsiteY3" fmla="*/ 1120878 h 1644445"/>
              <a:gd name="connsiteX4" fmla="*/ 111897 w 111897"/>
              <a:gd name="connsiteY4" fmla="*/ 1644445 h 1644445"/>
              <a:gd name="connsiteX0" fmla="*/ 97148 w 111897"/>
              <a:gd name="connsiteY0" fmla="*/ 0 h 1644445"/>
              <a:gd name="connsiteX1" fmla="*/ 1284 w 111897"/>
              <a:gd name="connsiteY1" fmla="*/ 545690 h 1644445"/>
              <a:gd name="connsiteX2" fmla="*/ 45530 w 111897"/>
              <a:gd name="connsiteY2" fmla="*/ 833284 h 1644445"/>
              <a:gd name="connsiteX3" fmla="*/ 97149 w 111897"/>
              <a:gd name="connsiteY3" fmla="*/ 1120878 h 1644445"/>
              <a:gd name="connsiteX4" fmla="*/ 111897 w 111897"/>
              <a:gd name="connsiteY4" fmla="*/ 1644445 h 1644445"/>
              <a:gd name="connsiteX0" fmla="*/ 140803 w 155552"/>
              <a:gd name="connsiteY0" fmla="*/ 0 h 1644445"/>
              <a:gd name="connsiteX1" fmla="*/ 694 w 155552"/>
              <a:gd name="connsiteY1" fmla="*/ 560438 h 1644445"/>
              <a:gd name="connsiteX2" fmla="*/ 89185 w 155552"/>
              <a:gd name="connsiteY2" fmla="*/ 833284 h 1644445"/>
              <a:gd name="connsiteX3" fmla="*/ 140804 w 155552"/>
              <a:gd name="connsiteY3" fmla="*/ 1120878 h 1644445"/>
              <a:gd name="connsiteX4" fmla="*/ 155552 w 155552"/>
              <a:gd name="connsiteY4" fmla="*/ 1644445 h 1644445"/>
              <a:gd name="connsiteX0" fmla="*/ 140126 w 154875"/>
              <a:gd name="connsiteY0" fmla="*/ 0 h 1644445"/>
              <a:gd name="connsiteX1" fmla="*/ 17 w 154875"/>
              <a:gd name="connsiteY1" fmla="*/ 560438 h 1644445"/>
              <a:gd name="connsiteX2" fmla="*/ 88508 w 154875"/>
              <a:gd name="connsiteY2" fmla="*/ 833284 h 1644445"/>
              <a:gd name="connsiteX3" fmla="*/ 140127 w 154875"/>
              <a:gd name="connsiteY3" fmla="*/ 1120878 h 1644445"/>
              <a:gd name="connsiteX4" fmla="*/ 154875 w 154875"/>
              <a:gd name="connsiteY4" fmla="*/ 1644445 h 1644445"/>
              <a:gd name="connsiteX0" fmla="*/ 140274 w 182781"/>
              <a:gd name="connsiteY0" fmla="*/ 0 h 1644445"/>
              <a:gd name="connsiteX1" fmla="*/ 165 w 182781"/>
              <a:gd name="connsiteY1" fmla="*/ 560438 h 1644445"/>
              <a:gd name="connsiteX2" fmla="*/ 177146 w 182781"/>
              <a:gd name="connsiteY2" fmla="*/ 914400 h 1644445"/>
              <a:gd name="connsiteX3" fmla="*/ 140275 w 182781"/>
              <a:gd name="connsiteY3" fmla="*/ 1120878 h 1644445"/>
              <a:gd name="connsiteX4" fmla="*/ 155023 w 182781"/>
              <a:gd name="connsiteY4" fmla="*/ 1644445 h 1644445"/>
              <a:gd name="connsiteX0" fmla="*/ 140274 w 202642"/>
              <a:gd name="connsiteY0" fmla="*/ 0 h 1644445"/>
              <a:gd name="connsiteX1" fmla="*/ 165 w 202642"/>
              <a:gd name="connsiteY1" fmla="*/ 560438 h 1644445"/>
              <a:gd name="connsiteX2" fmla="*/ 177146 w 202642"/>
              <a:gd name="connsiteY2" fmla="*/ 914400 h 1644445"/>
              <a:gd name="connsiteX3" fmla="*/ 199269 w 202642"/>
              <a:gd name="connsiteY3" fmla="*/ 1290485 h 1644445"/>
              <a:gd name="connsiteX4" fmla="*/ 155023 w 202642"/>
              <a:gd name="connsiteY4" fmla="*/ 1644445 h 1644445"/>
              <a:gd name="connsiteX0" fmla="*/ 140274 w 202642"/>
              <a:gd name="connsiteY0" fmla="*/ 0 h 1290485"/>
              <a:gd name="connsiteX1" fmla="*/ 165 w 202642"/>
              <a:gd name="connsiteY1" fmla="*/ 560438 h 1290485"/>
              <a:gd name="connsiteX2" fmla="*/ 177146 w 202642"/>
              <a:gd name="connsiteY2" fmla="*/ 914400 h 1290485"/>
              <a:gd name="connsiteX3" fmla="*/ 199269 w 202642"/>
              <a:gd name="connsiteY3" fmla="*/ 1290485 h 1290485"/>
              <a:gd name="connsiteX0" fmla="*/ 140274 w 191114"/>
              <a:gd name="connsiteY0" fmla="*/ 0 h 1349478"/>
              <a:gd name="connsiteX1" fmla="*/ 165 w 191114"/>
              <a:gd name="connsiteY1" fmla="*/ 560438 h 1349478"/>
              <a:gd name="connsiteX2" fmla="*/ 177146 w 191114"/>
              <a:gd name="connsiteY2" fmla="*/ 914400 h 1349478"/>
              <a:gd name="connsiteX3" fmla="*/ 177146 w 191114"/>
              <a:gd name="connsiteY3" fmla="*/ 1349478 h 1349478"/>
              <a:gd name="connsiteX0" fmla="*/ 140396 w 191236"/>
              <a:gd name="connsiteY0" fmla="*/ 0 h 1349478"/>
              <a:gd name="connsiteX1" fmla="*/ 135920 w 191236"/>
              <a:gd name="connsiteY1" fmla="*/ 222696 h 1349478"/>
              <a:gd name="connsiteX2" fmla="*/ 287 w 191236"/>
              <a:gd name="connsiteY2" fmla="*/ 560438 h 1349478"/>
              <a:gd name="connsiteX3" fmla="*/ 177268 w 191236"/>
              <a:gd name="connsiteY3" fmla="*/ 914400 h 1349478"/>
              <a:gd name="connsiteX4" fmla="*/ 177268 w 191236"/>
              <a:gd name="connsiteY4" fmla="*/ 1349478 h 1349478"/>
              <a:gd name="connsiteX0" fmla="*/ 140396 w 191236"/>
              <a:gd name="connsiteY0" fmla="*/ 0 h 1349478"/>
              <a:gd name="connsiteX1" fmla="*/ 135920 w 191236"/>
              <a:gd name="connsiteY1" fmla="*/ 259567 h 1349478"/>
              <a:gd name="connsiteX2" fmla="*/ 287 w 191236"/>
              <a:gd name="connsiteY2" fmla="*/ 560438 h 1349478"/>
              <a:gd name="connsiteX3" fmla="*/ 177268 w 191236"/>
              <a:gd name="connsiteY3" fmla="*/ 914400 h 1349478"/>
              <a:gd name="connsiteX4" fmla="*/ 177268 w 191236"/>
              <a:gd name="connsiteY4" fmla="*/ 1349478 h 1349478"/>
              <a:gd name="connsiteX0" fmla="*/ 140396 w 191236"/>
              <a:gd name="connsiteY0" fmla="*/ 0 h 1452717"/>
              <a:gd name="connsiteX1" fmla="*/ 135920 w 191236"/>
              <a:gd name="connsiteY1" fmla="*/ 362806 h 1452717"/>
              <a:gd name="connsiteX2" fmla="*/ 287 w 191236"/>
              <a:gd name="connsiteY2" fmla="*/ 663677 h 1452717"/>
              <a:gd name="connsiteX3" fmla="*/ 177268 w 191236"/>
              <a:gd name="connsiteY3" fmla="*/ 1017639 h 1452717"/>
              <a:gd name="connsiteX4" fmla="*/ 177268 w 191236"/>
              <a:gd name="connsiteY4" fmla="*/ 1452717 h 1452717"/>
              <a:gd name="connsiteX0" fmla="*/ 140233 w 182214"/>
              <a:gd name="connsiteY0" fmla="*/ 0 h 1452717"/>
              <a:gd name="connsiteX1" fmla="*/ 135757 w 182214"/>
              <a:gd name="connsiteY1" fmla="*/ 362806 h 1452717"/>
              <a:gd name="connsiteX2" fmla="*/ 124 w 182214"/>
              <a:gd name="connsiteY2" fmla="*/ 663677 h 1452717"/>
              <a:gd name="connsiteX3" fmla="*/ 162357 w 182214"/>
              <a:gd name="connsiteY3" fmla="*/ 914400 h 1452717"/>
              <a:gd name="connsiteX4" fmla="*/ 177105 w 182214"/>
              <a:gd name="connsiteY4" fmla="*/ 1452717 h 1452717"/>
              <a:gd name="connsiteX0" fmla="*/ 140233 w 182214"/>
              <a:gd name="connsiteY0" fmla="*/ 0 h 1319981"/>
              <a:gd name="connsiteX1" fmla="*/ 135757 w 182214"/>
              <a:gd name="connsiteY1" fmla="*/ 362806 h 1319981"/>
              <a:gd name="connsiteX2" fmla="*/ 124 w 182214"/>
              <a:gd name="connsiteY2" fmla="*/ 663677 h 1319981"/>
              <a:gd name="connsiteX3" fmla="*/ 162357 w 182214"/>
              <a:gd name="connsiteY3" fmla="*/ 914400 h 1319981"/>
              <a:gd name="connsiteX4" fmla="*/ 177105 w 182214"/>
              <a:gd name="connsiteY4" fmla="*/ 1319981 h 1319981"/>
              <a:gd name="connsiteX0" fmla="*/ 147598 w 190017"/>
              <a:gd name="connsiteY0" fmla="*/ 0 h 1319981"/>
              <a:gd name="connsiteX1" fmla="*/ 143122 w 190017"/>
              <a:gd name="connsiteY1" fmla="*/ 362806 h 1319981"/>
              <a:gd name="connsiteX2" fmla="*/ 115 w 190017"/>
              <a:gd name="connsiteY2" fmla="*/ 612058 h 1319981"/>
              <a:gd name="connsiteX3" fmla="*/ 169722 w 190017"/>
              <a:gd name="connsiteY3" fmla="*/ 914400 h 1319981"/>
              <a:gd name="connsiteX4" fmla="*/ 184470 w 190017"/>
              <a:gd name="connsiteY4" fmla="*/ 1319981 h 1319981"/>
              <a:gd name="connsiteX0" fmla="*/ 162346 w 190017"/>
              <a:gd name="connsiteY0" fmla="*/ 0 h 1297858"/>
              <a:gd name="connsiteX1" fmla="*/ 143122 w 190017"/>
              <a:gd name="connsiteY1" fmla="*/ 340683 h 1297858"/>
              <a:gd name="connsiteX2" fmla="*/ 115 w 190017"/>
              <a:gd name="connsiteY2" fmla="*/ 589935 h 1297858"/>
              <a:gd name="connsiteX3" fmla="*/ 169722 w 190017"/>
              <a:gd name="connsiteY3" fmla="*/ 892277 h 1297858"/>
              <a:gd name="connsiteX4" fmla="*/ 184470 w 190017"/>
              <a:gd name="connsiteY4" fmla="*/ 1297858 h 1297858"/>
              <a:gd name="connsiteX0" fmla="*/ 206561 w 237033"/>
              <a:gd name="connsiteY0" fmla="*/ 0 h 1297858"/>
              <a:gd name="connsiteX1" fmla="*/ 187337 w 237033"/>
              <a:gd name="connsiteY1" fmla="*/ 340683 h 1297858"/>
              <a:gd name="connsiteX2" fmla="*/ 85 w 237033"/>
              <a:gd name="connsiteY2" fmla="*/ 626806 h 1297858"/>
              <a:gd name="connsiteX3" fmla="*/ 213937 w 237033"/>
              <a:gd name="connsiteY3" fmla="*/ 892277 h 1297858"/>
              <a:gd name="connsiteX4" fmla="*/ 228685 w 237033"/>
              <a:gd name="connsiteY4" fmla="*/ 1297858 h 1297858"/>
              <a:gd name="connsiteX0" fmla="*/ 207424 w 237896"/>
              <a:gd name="connsiteY0" fmla="*/ 0 h 1297858"/>
              <a:gd name="connsiteX1" fmla="*/ 136581 w 237896"/>
              <a:gd name="connsiteY1" fmla="*/ 399677 h 1297858"/>
              <a:gd name="connsiteX2" fmla="*/ 948 w 237896"/>
              <a:gd name="connsiteY2" fmla="*/ 626806 h 1297858"/>
              <a:gd name="connsiteX3" fmla="*/ 214800 w 237896"/>
              <a:gd name="connsiteY3" fmla="*/ 892277 h 1297858"/>
              <a:gd name="connsiteX4" fmla="*/ 229548 w 237896"/>
              <a:gd name="connsiteY4" fmla="*/ 1297858 h 1297858"/>
              <a:gd name="connsiteX0" fmla="*/ 126308 w 237896"/>
              <a:gd name="connsiteY0" fmla="*/ 0 h 1113503"/>
              <a:gd name="connsiteX1" fmla="*/ 136581 w 237896"/>
              <a:gd name="connsiteY1" fmla="*/ 215322 h 1113503"/>
              <a:gd name="connsiteX2" fmla="*/ 948 w 237896"/>
              <a:gd name="connsiteY2" fmla="*/ 442451 h 1113503"/>
              <a:gd name="connsiteX3" fmla="*/ 214800 w 237896"/>
              <a:gd name="connsiteY3" fmla="*/ 707922 h 1113503"/>
              <a:gd name="connsiteX4" fmla="*/ 229548 w 237896"/>
              <a:gd name="connsiteY4" fmla="*/ 1113503 h 1113503"/>
              <a:gd name="connsiteX0" fmla="*/ 148431 w 237896"/>
              <a:gd name="connsiteY0" fmla="*/ 0 h 1106129"/>
              <a:gd name="connsiteX1" fmla="*/ 136581 w 237896"/>
              <a:gd name="connsiteY1" fmla="*/ 207948 h 1106129"/>
              <a:gd name="connsiteX2" fmla="*/ 948 w 237896"/>
              <a:gd name="connsiteY2" fmla="*/ 435077 h 1106129"/>
              <a:gd name="connsiteX3" fmla="*/ 214800 w 237896"/>
              <a:gd name="connsiteY3" fmla="*/ 700548 h 1106129"/>
              <a:gd name="connsiteX4" fmla="*/ 229548 w 237896"/>
              <a:gd name="connsiteY4" fmla="*/ 1106129 h 1106129"/>
              <a:gd name="connsiteX0" fmla="*/ 147509 w 228831"/>
              <a:gd name="connsiteY0" fmla="*/ 0 h 1106129"/>
              <a:gd name="connsiteX1" fmla="*/ 135659 w 228831"/>
              <a:gd name="connsiteY1" fmla="*/ 207948 h 1106129"/>
              <a:gd name="connsiteX2" fmla="*/ 26 w 228831"/>
              <a:gd name="connsiteY2" fmla="*/ 435077 h 1106129"/>
              <a:gd name="connsiteX3" fmla="*/ 147511 w 228831"/>
              <a:gd name="connsiteY3" fmla="*/ 634180 h 1106129"/>
              <a:gd name="connsiteX4" fmla="*/ 228626 w 228831"/>
              <a:gd name="connsiteY4" fmla="*/ 1106129 h 1106129"/>
              <a:gd name="connsiteX0" fmla="*/ 147509 w 162420"/>
              <a:gd name="connsiteY0" fmla="*/ 0 h 870155"/>
              <a:gd name="connsiteX1" fmla="*/ 135659 w 162420"/>
              <a:gd name="connsiteY1" fmla="*/ 207948 h 870155"/>
              <a:gd name="connsiteX2" fmla="*/ 26 w 162420"/>
              <a:gd name="connsiteY2" fmla="*/ 435077 h 870155"/>
              <a:gd name="connsiteX3" fmla="*/ 147511 w 162420"/>
              <a:gd name="connsiteY3" fmla="*/ 634180 h 870155"/>
              <a:gd name="connsiteX4" fmla="*/ 154884 w 162420"/>
              <a:gd name="connsiteY4" fmla="*/ 870155 h 870155"/>
              <a:gd name="connsiteX0" fmla="*/ 147509 w 162420"/>
              <a:gd name="connsiteY0" fmla="*/ 0 h 870155"/>
              <a:gd name="connsiteX1" fmla="*/ 135659 w 162420"/>
              <a:gd name="connsiteY1" fmla="*/ 207948 h 870155"/>
              <a:gd name="connsiteX2" fmla="*/ 26 w 162420"/>
              <a:gd name="connsiteY2" fmla="*/ 398206 h 870155"/>
              <a:gd name="connsiteX3" fmla="*/ 147511 w 162420"/>
              <a:gd name="connsiteY3" fmla="*/ 634180 h 870155"/>
              <a:gd name="connsiteX4" fmla="*/ 154884 w 162420"/>
              <a:gd name="connsiteY4" fmla="*/ 870155 h 870155"/>
              <a:gd name="connsiteX0" fmla="*/ 147509 w 162420"/>
              <a:gd name="connsiteY0" fmla="*/ 0 h 870155"/>
              <a:gd name="connsiteX1" fmla="*/ 135659 w 162420"/>
              <a:gd name="connsiteY1" fmla="*/ 207948 h 870155"/>
              <a:gd name="connsiteX2" fmla="*/ 26 w 162420"/>
              <a:gd name="connsiteY2" fmla="*/ 398206 h 870155"/>
              <a:gd name="connsiteX3" fmla="*/ 147511 w 162420"/>
              <a:gd name="connsiteY3" fmla="*/ 634180 h 870155"/>
              <a:gd name="connsiteX4" fmla="*/ 154884 w 162420"/>
              <a:gd name="connsiteY4" fmla="*/ 870155 h 870155"/>
              <a:gd name="connsiteX0" fmla="*/ 147509 w 178186"/>
              <a:gd name="connsiteY0" fmla="*/ 0 h 870155"/>
              <a:gd name="connsiteX1" fmla="*/ 135659 w 178186"/>
              <a:gd name="connsiteY1" fmla="*/ 207948 h 870155"/>
              <a:gd name="connsiteX2" fmla="*/ 26 w 178186"/>
              <a:gd name="connsiteY2" fmla="*/ 398206 h 870155"/>
              <a:gd name="connsiteX3" fmla="*/ 147511 w 178186"/>
              <a:gd name="connsiteY3" fmla="*/ 634180 h 870155"/>
              <a:gd name="connsiteX4" fmla="*/ 177006 w 178186"/>
              <a:gd name="connsiteY4" fmla="*/ 870155 h 870155"/>
              <a:gd name="connsiteX0" fmla="*/ 140134 w 178186"/>
              <a:gd name="connsiteY0" fmla="*/ 0 h 892277"/>
              <a:gd name="connsiteX1" fmla="*/ 135659 w 178186"/>
              <a:gd name="connsiteY1" fmla="*/ 230070 h 892277"/>
              <a:gd name="connsiteX2" fmla="*/ 26 w 178186"/>
              <a:gd name="connsiteY2" fmla="*/ 420328 h 892277"/>
              <a:gd name="connsiteX3" fmla="*/ 147511 w 178186"/>
              <a:gd name="connsiteY3" fmla="*/ 656302 h 892277"/>
              <a:gd name="connsiteX4" fmla="*/ 177006 w 178186"/>
              <a:gd name="connsiteY4" fmla="*/ 892277 h 892277"/>
              <a:gd name="connsiteX0" fmla="*/ 148447 w 178186"/>
              <a:gd name="connsiteY0" fmla="*/ 0 h 904746"/>
              <a:gd name="connsiteX1" fmla="*/ 135659 w 178186"/>
              <a:gd name="connsiteY1" fmla="*/ 242539 h 904746"/>
              <a:gd name="connsiteX2" fmla="*/ 26 w 178186"/>
              <a:gd name="connsiteY2" fmla="*/ 432797 h 904746"/>
              <a:gd name="connsiteX3" fmla="*/ 147511 w 178186"/>
              <a:gd name="connsiteY3" fmla="*/ 668771 h 904746"/>
              <a:gd name="connsiteX4" fmla="*/ 177006 w 178186"/>
              <a:gd name="connsiteY4" fmla="*/ 904746 h 904746"/>
              <a:gd name="connsiteX0" fmla="*/ 148524 w 181217"/>
              <a:gd name="connsiteY0" fmla="*/ 0 h 904746"/>
              <a:gd name="connsiteX1" fmla="*/ 135736 w 181217"/>
              <a:gd name="connsiteY1" fmla="*/ 242539 h 904746"/>
              <a:gd name="connsiteX2" fmla="*/ 103 w 181217"/>
              <a:gd name="connsiteY2" fmla="*/ 432797 h 904746"/>
              <a:gd name="connsiteX3" fmla="*/ 160057 w 181217"/>
              <a:gd name="connsiteY3" fmla="*/ 618895 h 904746"/>
              <a:gd name="connsiteX4" fmla="*/ 177083 w 181217"/>
              <a:gd name="connsiteY4" fmla="*/ 904746 h 904746"/>
              <a:gd name="connsiteX0" fmla="*/ 148520 w 181213"/>
              <a:gd name="connsiteY0" fmla="*/ 0 h 904746"/>
              <a:gd name="connsiteX1" fmla="*/ 135732 w 181213"/>
              <a:gd name="connsiteY1" fmla="*/ 242539 h 904746"/>
              <a:gd name="connsiteX2" fmla="*/ 99 w 181213"/>
              <a:gd name="connsiteY2" fmla="*/ 432797 h 904746"/>
              <a:gd name="connsiteX3" fmla="*/ 160053 w 181213"/>
              <a:gd name="connsiteY3" fmla="*/ 618895 h 904746"/>
              <a:gd name="connsiteX4" fmla="*/ 177079 w 181213"/>
              <a:gd name="connsiteY4" fmla="*/ 904746 h 904746"/>
              <a:gd name="connsiteX0" fmla="*/ 111142 w 142097"/>
              <a:gd name="connsiteY0" fmla="*/ 0 h 904746"/>
              <a:gd name="connsiteX1" fmla="*/ 98354 w 142097"/>
              <a:gd name="connsiteY1" fmla="*/ 242539 h 904746"/>
              <a:gd name="connsiteX2" fmla="*/ 128 w 142097"/>
              <a:gd name="connsiteY2" fmla="*/ 424484 h 904746"/>
              <a:gd name="connsiteX3" fmla="*/ 122675 w 142097"/>
              <a:gd name="connsiteY3" fmla="*/ 618895 h 904746"/>
              <a:gd name="connsiteX4" fmla="*/ 139701 w 142097"/>
              <a:gd name="connsiteY4" fmla="*/ 904746 h 904746"/>
              <a:gd name="connsiteX0" fmla="*/ 111031 w 140173"/>
              <a:gd name="connsiteY0" fmla="*/ 0 h 904746"/>
              <a:gd name="connsiteX1" fmla="*/ 98243 w 140173"/>
              <a:gd name="connsiteY1" fmla="*/ 242539 h 904746"/>
              <a:gd name="connsiteX2" fmla="*/ 17 w 140173"/>
              <a:gd name="connsiteY2" fmla="*/ 424484 h 904746"/>
              <a:gd name="connsiteX3" fmla="*/ 105939 w 140173"/>
              <a:gd name="connsiteY3" fmla="*/ 585644 h 904746"/>
              <a:gd name="connsiteX4" fmla="*/ 139590 w 140173"/>
              <a:gd name="connsiteY4" fmla="*/ 904746 h 904746"/>
              <a:gd name="connsiteX0" fmla="*/ 111031 w 128376"/>
              <a:gd name="connsiteY0" fmla="*/ 0 h 867339"/>
              <a:gd name="connsiteX1" fmla="*/ 98243 w 128376"/>
              <a:gd name="connsiteY1" fmla="*/ 242539 h 867339"/>
              <a:gd name="connsiteX2" fmla="*/ 17 w 128376"/>
              <a:gd name="connsiteY2" fmla="*/ 424484 h 867339"/>
              <a:gd name="connsiteX3" fmla="*/ 105939 w 128376"/>
              <a:gd name="connsiteY3" fmla="*/ 585644 h 867339"/>
              <a:gd name="connsiteX4" fmla="*/ 127121 w 128376"/>
              <a:gd name="connsiteY4" fmla="*/ 867339 h 867339"/>
              <a:gd name="connsiteX0" fmla="*/ 111031 w 127121"/>
              <a:gd name="connsiteY0" fmla="*/ 0 h 867339"/>
              <a:gd name="connsiteX1" fmla="*/ 98243 w 127121"/>
              <a:gd name="connsiteY1" fmla="*/ 242539 h 867339"/>
              <a:gd name="connsiteX2" fmla="*/ 17 w 127121"/>
              <a:gd name="connsiteY2" fmla="*/ 424484 h 867339"/>
              <a:gd name="connsiteX3" fmla="*/ 105939 w 127121"/>
              <a:gd name="connsiteY3" fmla="*/ 585644 h 867339"/>
              <a:gd name="connsiteX4" fmla="*/ 127121 w 127121"/>
              <a:gd name="connsiteY4" fmla="*/ 867339 h 867339"/>
              <a:gd name="connsiteX0" fmla="*/ 111031 w 127121"/>
              <a:gd name="connsiteY0" fmla="*/ 0 h 867339"/>
              <a:gd name="connsiteX1" fmla="*/ 98243 w 127121"/>
              <a:gd name="connsiteY1" fmla="*/ 242539 h 867339"/>
              <a:gd name="connsiteX2" fmla="*/ 17 w 127121"/>
              <a:gd name="connsiteY2" fmla="*/ 424484 h 867339"/>
              <a:gd name="connsiteX3" fmla="*/ 105939 w 127121"/>
              <a:gd name="connsiteY3" fmla="*/ 585644 h 867339"/>
              <a:gd name="connsiteX4" fmla="*/ 127121 w 127121"/>
              <a:gd name="connsiteY4" fmla="*/ 867339 h 867339"/>
              <a:gd name="connsiteX0" fmla="*/ 111031 w 133692"/>
              <a:gd name="connsiteY0" fmla="*/ 0 h 867339"/>
              <a:gd name="connsiteX1" fmla="*/ 98243 w 133692"/>
              <a:gd name="connsiteY1" fmla="*/ 242539 h 867339"/>
              <a:gd name="connsiteX2" fmla="*/ 17 w 133692"/>
              <a:gd name="connsiteY2" fmla="*/ 424484 h 867339"/>
              <a:gd name="connsiteX3" fmla="*/ 105939 w 133692"/>
              <a:gd name="connsiteY3" fmla="*/ 585644 h 867339"/>
              <a:gd name="connsiteX4" fmla="*/ 127121 w 133692"/>
              <a:gd name="connsiteY4" fmla="*/ 867339 h 867339"/>
              <a:gd name="connsiteX0" fmla="*/ 111031 w 133692"/>
              <a:gd name="connsiteY0" fmla="*/ 0 h 867339"/>
              <a:gd name="connsiteX1" fmla="*/ 98243 w 133692"/>
              <a:gd name="connsiteY1" fmla="*/ 242539 h 867339"/>
              <a:gd name="connsiteX2" fmla="*/ 17 w 133692"/>
              <a:gd name="connsiteY2" fmla="*/ 424484 h 867339"/>
              <a:gd name="connsiteX3" fmla="*/ 105939 w 133692"/>
              <a:gd name="connsiteY3" fmla="*/ 585644 h 867339"/>
              <a:gd name="connsiteX4" fmla="*/ 127121 w 133692"/>
              <a:gd name="connsiteY4" fmla="*/ 867339 h 867339"/>
              <a:gd name="connsiteX0" fmla="*/ 111031 w 133692"/>
              <a:gd name="connsiteY0" fmla="*/ 0 h 867339"/>
              <a:gd name="connsiteX1" fmla="*/ 98243 w 133692"/>
              <a:gd name="connsiteY1" fmla="*/ 242539 h 867339"/>
              <a:gd name="connsiteX2" fmla="*/ 17 w 133692"/>
              <a:gd name="connsiteY2" fmla="*/ 424484 h 867339"/>
              <a:gd name="connsiteX3" fmla="*/ 105939 w 133692"/>
              <a:gd name="connsiteY3" fmla="*/ 585644 h 867339"/>
              <a:gd name="connsiteX4" fmla="*/ 127121 w 133692"/>
              <a:gd name="connsiteY4" fmla="*/ 867339 h 867339"/>
              <a:gd name="connsiteX0" fmla="*/ 111039 w 133700"/>
              <a:gd name="connsiteY0" fmla="*/ 0 h 867339"/>
              <a:gd name="connsiteX1" fmla="*/ 98251 w 133700"/>
              <a:gd name="connsiteY1" fmla="*/ 242539 h 867339"/>
              <a:gd name="connsiteX2" fmla="*/ 25 w 133700"/>
              <a:gd name="connsiteY2" fmla="*/ 424484 h 867339"/>
              <a:gd name="connsiteX3" fmla="*/ 105947 w 133700"/>
              <a:gd name="connsiteY3" fmla="*/ 585644 h 867339"/>
              <a:gd name="connsiteX4" fmla="*/ 127129 w 133700"/>
              <a:gd name="connsiteY4" fmla="*/ 867339 h 867339"/>
              <a:gd name="connsiteX0" fmla="*/ 111030 w 133691"/>
              <a:gd name="connsiteY0" fmla="*/ 0 h 867339"/>
              <a:gd name="connsiteX1" fmla="*/ 98242 w 133691"/>
              <a:gd name="connsiteY1" fmla="*/ 242539 h 867339"/>
              <a:gd name="connsiteX2" fmla="*/ 16 w 133691"/>
              <a:gd name="connsiteY2" fmla="*/ 424484 h 867339"/>
              <a:gd name="connsiteX3" fmla="*/ 105938 w 133691"/>
              <a:gd name="connsiteY3" fmla="*/ 585644 h 867339"/>
              <a:gd name="connsiteX4" fmla="*/ 127120 w 133691"/>
              <a:gd name="connsiteY4" fmla="*/ 867339 h 867339"/>
              <a:gd name="connsiteX0" fmla="*/ 111265 w 133926"/>
              <a:gd name="connsiteY0" fmla="*/ 0 h 867339"/>
              <a:gd name="connsiteX1" fmla="*/ 98477 w 133926"/>
              <a:gd name="connsiteY1" fmla="*/ 242539 h 867339"/>
              <a:gd name="connsiteX2" fmla="*/ 251 w 133926"/>
              <a:gd name="connsiteY2" fmla="*/ 424484 h 867339"/>
              <a:gd name="connsiteX3" fmla="*/ 106173 w 133926"/>
              <a:gd name="connsiteY3" fmla="*/ 585644 h 867339"/>
              <a:gd name="connsiteX4" fmla="*/ 127355 w 133926"/>
              <a:gd name="connsiteY4" fmla="*/ 867339 h 867339"/>
              <a:gd name="connsiteX0" fmla="*/ 111265 w 133926"/>
              <a:gd name="connsiteY0" fmla="*/ 0 h 867339"/>
              <a:gd name="connsiteX1" fmla="*/ 98477 w 133926"/>
              <a:gd name="connsiteY1" fmla="*/ 242539 h 867339"/>
              <a:gd name="connsiteX2" fmla="*/ 251 w 133926"/>
              <a:gd name="connsiteY2" fmla="*/ 395389 h 867339"/>
              <a:gd name="connsiteX3" fmla="*/ 106173 w 133926"/>
              <a:gd name="connsiteY3" fmla="*/ 585644 h 867339"/>
              <a:gd name="connsiteX4" fmla="*/ 127355 w 133926"/>
              <a:gd name="connsiteY4" fmla="*/ 867339 h 867339"/>
              <a:gd name="connsiteX0" fmla="*/ 111265 w 133926"/>
              <a:gd name="connsiteY0" fmla="*/ 0 h 867339"/>
              <a:gd name="connsiteX1" fmla="*/ 98477 w 133926"/>
              <a:gd name="connsiteY1" fmla="*/ 242539 h 867339"/>
              <a:gd name="connsiteX2" fmla="*/ 251 w 133926"/>
              <a:gd name="connsiteY2" fmla="*/ 407858 h 867339"/>
              <a:gd name="connsiteX3" fmla="*/ 106173 w 133926"/>
              <a:gd name="connsiteY3" fmla="*/ 585644 h 867339"/>
              <a:gd name="connsiteX4" fmla="*/ 127355 w 133926"/>
              <a:gd name="connsiteY4" fmla="*/ 867339 h 867339"/>
              <a:gd name="connsiteX0" fmla="*/ 111015 w 133676"/>
              <a:gd name="connsiteY0" fmla="*/ 0 h 867339"/>
              <a:gd name="connsiteX1" fmla="*/ 106539 w 133676"/>
              <a:gd name="connsiteY1" fmla="*/ 205132 h 867339"/>
              <a:gd name="connsiteX2" fmla="*/ 1 w 133676"/>
              <a:gd name="connsiteY2" fmla="*/ 407858 h 867339"/>
              <a:gd name="connsiteX3" fmla="*/ 105923 w 133676"/>
              <a:gd name="connsiteY3" fmla="*/ 585644 h 867339"/>
              <a:gd name="connsiteX4" fmla="*/ 127105 w 133676"/>
              <a:gd name="connsiteY4" fmla="*/ 867339 h 867339"/>
              <a:gd name="connsiteX0" fmla="*/ 111015 w 133676"/>
              <a:gd name="connsiteY0" fmla="*/ 0 h 867339"/>
              <a:gd name="connsiteX1" fmla="*/ 1 w 133676"/>
              <a:gd name="connsiteY1" fmla="*/ 407858 h 867339"/>
              <a:gd name="connsiteX2" fmla="*/ 105923 w 133676"/>
              <a:gd name="connsiteY2" fmla="*/ 585644 h 867339"/>
              <a:gd name="connsiteX3" fmla="*/ 127105 w 133676"/>
              <a:gd name="connsiteY3" fmla="*/ 867339 h 867339"/>
              <a:gd name="connsiteX0" fmla="*/ 113458 w 136119"/>
              <a:gd name="connsiteY0" fmla="*/ 0 h 867339"/>
              <a:gd name="connsiteX1" fmla="*/ 2444 w 136119"/>
              <a:gd name="connsiteY1" fmla="*/ 407858 h 867339"/>
              <a:gd name="connsiteX2" fmla="*/ 108366 w 136119"/>
              <a:gd name="connsiteY2" fmla="*/ 585644 h 867339"/>
              <a:gd name="connsiteX3" fmla="*/ 129548 w 136119"/>
              <a:gd name="connsiteY3" fmla="*/ 867339 h 867339"/>
              <a:gd name="connsiteX0" fmla="*/ 113174 w 135835"/>
              <a:gd name="connsiteY0" fmla="*/ 0 h 867339"/>
              <a:gd name="connsiteX1" fmla="*/ 2160 w 135835"/>
              <a:gd name="connsiteY1" fmla="*/ 407858 h 867339"/>
              <a:gd name="connsiteX2" fmla="*/ 108082 w 135835"/>
              <a:gd name="connsiteY2" fmla="*/ 585644 h 867339"/>
              <a:gd name="connsiteX3" fmla="*/ 129264 w 135835"/>
              <a:gd name="connsiteY3" fmla="*/ 867339 h 867339"/>
              <a:gd name="connsiteX0" fmla="*/ 111064 w 127154"/>
              <a:gd name="connsiteY0" fmla="*/ 0 h 867339"/>
              <a:gd name="connsiteX1" fmla="*/ 50 w 127154"/>
              <a:gd name="connsiteY1" fmla="*/ 407858 h 867339"/>
              <a:gd name="connsiteX2" fmla="*/ 127154 w 127154"/>
              <a:gd name="connsiteY2" fmla="*/ 867339 h 867339"/>
              <a:gd name="connsiteX0" fmla="*/ 111064 w 127154"/>
              <a:gd name="connsiteY0" fmla="*/ 0 h 867339"/>
              <a:gd name="connsiteX1" fmla="*/ 50 w 127154"/>
              <a:gd name="connsiteY1" fmla="*/ 407858 h 867339"/>
              <a:gd name="connsiteX2" fmla="*/ 127154 w 127154"/>
              <a:gd name="connsiteY2" fmla="*/ 867339 h 867339"/>
              <a:gd name="connsiteX0" fmla="*/ 111060 w 127150"/>
              <a:gd name="connsiteY0" fmla="*/ 0 h 867339"/>
              <a:gd name="connsiteX1" fmla="*/ 46 w 127150"/>
              <a:gd name="connsiteY1" fmla="*/ 407858 h 867339"/>
              <a:gd name="connsiteX2" fmla="*/ 127150 w 127150"/>
              <a:gd name="connsiteY2" fmla="*/ 867339 h 867339"/>
              <a:gd name="connsiteX0" fmla="*/ 111196 w 143911"/>
              <a:gd name="connsiteY0" fmla="*/ 0 h 863183"/>
              <a:gd name="connsiteX1" fmla="*/ 182 w 143911"/>
              <a:gd name="connsiteY1" fmla="*/ 407858 h 863183"/>
              <a:gd name="connsiteX2" fmla="*/ 143911 w 143911"/>
              <a:gd name="connsiteY2" fmla="*/ 863183 h 863183"/>
              <a:gd name="connsiteX0" fmla="*/ 98749 w 131464"/>
              <a:gd name="connsiteY0" fmla="*/ 0 h 863183"/>
              <a:gd name="connsiteX1" fmla="*/ 204 w 131464"/>
              <a:gd name="connsiteY1" fmla="*/ 366295 h 863183"/>
              <a:gd name="connsiteX2" fmla="*/ 131464 w 131464"/>
              <a:gd name="connsiteY2" fmla="*/ 863183 h 863183"/>
              <a:gd name="connsiteX0" fmla="*/ 98558 w 131273"/>
              <a:gd name="connsiteY0" fmla="*/ 0 h 863183"/>
              <a:gd name="connsiteX1" fmla="*/ 13 w 131273"/>
              <a:gd name="connsiteY1" fmla="*/ 366295 h 863183"/>
              <a:gd name="connsiteX2" fmla="*/ 131273 w 131273"/>
              <a:gd name="connsiteY2" fmla="*/ 863183 h 863183"/>
              <a:gd name="connsiteX0" fmla="*/ 98748 w 131463"/>
              <a:gd name="connsiteY0" fmla="*/ 0 h 863183"/>
              <a:gd name="connsiteX1" fmla="*/ 203 w 131463"/>
              <a:gd name="connsiteY1" fmla="*/ 366295 h 863183"/>
              <a:gd name="connsiteX2" fmla="*/ 131463 w 131463"/>
              <a:gd name="connsiteY2" fmla="*/ 863183 h 863183"/>
              <a:gd name="connsiteX0" fmla="*/ 98599 w 131314"/>
              <a:gd name="connsiteY0" fmla="*/ 0 h 863183"/>
              <a:gd name="connsiteX1" fmla="*/ 54 w 131314"/>
              <a:gd name="connsiteY1" fmla="*/ 366295 h 863183"/>
              <a:gd name="connsiteX2" fmla="*/ 131314 w 131314"/>
              <a:gd name="connsiteY2" fmla="*/ 863183 h 863183"/>
              <a:gd name="connsiteX0" fmla="*/ 98590 w 131342"/>
              <a:gd name="connsiteY0" fmla="*/ 0 h 863183"/>
              <a:gd name="connsiteX1" fmla="*/ 45 w 131342"/>
              <a:gd name="connsiteY1" fmla="*/ 366295 h 863183"/>
              <a:gd name="connsiteX2" fmla="*/ 131305 w 131342"/>
              <a:gd name="connsiteY2" fmla="*/ 863183 h 863183"/>
              <a:gd name="connsiteX0" fmla="*/ 98590 w 131342"/>
              <a:gd name="connsiteY0" fmla="*/ 0 h 863183"/>
              <a:gd name="connsiteX1" fmla="*/ 45 w 131342"/>
              <a:gd name="connsiteY1" fmla="*/ 366295 h 863183"/>
              <a:gd name="connsiteX2" fmla="*/ 131305 w 131342"/>
              <a:gd name="connsiteY2" fmla="*/ 863183 h 863183"/>
              <a:gd name="connsiteX0" fmla="*/ 98585 w 132970"/>
              <a:gd name="connsiteY0" fmla="*/ 0 h 863183"/>
              <a:gd name="connsiteX1" fmla="*/ 40 w 132970"/>
              <a:gd name="connsiteY1" fmla="*/ 366295 h 863183"/>
              <a:gd name="connsiteX2" fmla="*/ 131300 w 132970"/>
              <a:gd name="connsiteY2" fmla="*/ 863183 h 863183"/>
            </a:gdLst>
            <a:ahLst/>
            <a:cxnLst>
              <a:cxn ang="0">
                <a:pos x="connsiteX0" y="connsiteY0"/>
              </a:cxn>
              <a:cxn ang="0">
                <a:pos x="connsiteX1" y="connsiteY1"/>
              </a:cxn>
              <a:cxn ang="0">
                <a:pos x="connsiteX2" y="connsiteY2"/>
              </a:cxn>
            </a:cxnLst>
            <a:rect l="l" t="t" r="r" b="b"/>
            <a:pathLst>
              <a:path w="132970" h="863183">
                <a:moveTo>
                  <a:pt x="98585" y="0"/>
                </a:moveTo>
                <a:cubicBezTo>
                  <a:pt x="117021" y="371759"/>
                  <a:pt x="2901" y="205807"/>
                  <a:pt x="40" y="366295"/>
                </a:cubicBezTo>
                <a:cubicBezTo>
                  <a:pt x="-2821" y="526783"/>
                  <a:pt x="150539" y="405855"/>
                  <a:pt x="131300" y="863183"/>
                </a:cubicBezTo>
              </a:path>
            </a:pathLst>
          </a:custGeom>
          <a:ln w="57150">
            <a:solidFill>
              <a:schemeClr val="accent6"/>
            </a:solidFill>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178" name="コンテンツ プレースホルダー 2">
            <a:extLst>
              <a:ext uri="{FF2B5EF4-FFF2-40B4-BE49-F238E27FC236}">
                <a16:creationId xmlns:a16="http://schemas.microsoft.com/office/drawing/2014/main" id="{04E6F81D-51FF-49A7-9212-A16C556DB850}"/>
              </a:ext>
            </a:extLst>
          </p:cNvPr>
          <p:cNvSpPr txBox="1">
            <a:spLocks/>
          </p:cNvSpPr>
          <p:nvPr/>
        </p:nvSpPr>
        <p:spPr>
          <a:xfrm>
            <a:off x="8463181" y="4662716"/>
            <a:ext cx="639138" cy="1744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100" dirty="0">
                <a:latin typeface="Meiryo UI" panose="020B0604030504040204" pitchFamily="50" charset="-128"/>
                <a:ea typeface="Meiryo UI" panose="020B0604030504040204" pitchFamily="50" charset="-128"/>
                <a:cs typeface="Meiryo UI" panose="020B0604030504040204" pitchFamily="50" charset="-128"/>
              </a:rPr>
              <a:t>電流</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8957553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9E947248-77E0-4C99-AC40-6670D89B3B8A}"/>
              </a:ext>
            </a:extLst>
          </p:cNvPr>
          <p:cNvSpPr>
            <a:spLocks noGrp="1"/>
          </p:cNvSpPr>
          <p:nvPr>
            <p:ph type="title"/>
          </p:nvPr>
        </p:nvSpPr>
        <p:spPr/>
        <p:txBody>
          <a:bodyPr/>
          <a:lstStyle/>
          <a:p>
            <a:r>
              <a:rPr kumimoji="1" lang="ja-JP" altLang="en-US" sz="4400" b="0" i="0" u="none" strike="noStrike" kern="1200" cap="none" spc="0" normalizeH="0" baseline="0" noProof="0" dirty="0">
                <a:ln>
                  <a:noFill/>
                </a:ln>
                <a:solidFill>
                  <a:schemeClr val="tx1"/>
                </a:solidFill>
                <a:effectLst/>
                <a:uLnTx/>
                <a:uFillTx/>
                <a:latin typeface="+mj-ea"/>
                <a:cs typeface="Meiryo UI" panose="020B0604030504040204" pitchFamily="50" charset="-128"/>
              </a:rPr>
              <a:t>解説　ボリューム</a:t>
            </a:r>
            <a:endParaRPr lang="ja-JP" altLang="en-US" dirty="0">
              <a:latin typeface="+mj-ea"/>
            </a:endParaRPr>
          </a:p>
        </p:txBody>
      </p:sp>
      <p:sp>
        <p:nvSpPr>
          <p:cNvPr id="6" name="コンテンツ プレースホルダー 5">
            <a:extLst>
              <a:ext uri="{FF2B5EF4-FFF2-40B4-BE49-F238E27FC236}">
                <a16:creationId xmlns:a16="http://schemas.microsoft.com/office/drawing/2014/main" id="{6DD0538A-4B60-4C42-B7C5-DDF74998DED9}"/>
              </a:ext>
            </a:extLst>
          </p:cNvPr>
          <p:cNvSpPr>
            <a:spLocks noGrp="1"/>
          </p:cNvSpPr>
          <p:nvPr>
            <p:ph idx="1"/>
          </p:nvPr>
        </p:nvSpPr>
        <p:spPr>
          <a:xfrm>
            <a:off x="779451" y="1413513"/>
            <a:ext cx="4158343" cy="365125"/>
          </a:xfrm>
        </p:spPr>
        <p:txBody>
          <a:bodyPr>
            <a:noAutofit/>
          </a:bodyPr>
          <a:lstStyle/>
          <a:p>
            <a:pPr marL="0" indent="0">
              <a:buFont typeface="Arial" panose="020B0604020202020204" pitchFamily="34" charset="0"/>
              <a:buNone/>
            </a:pPr>
            <a:r>
              <a:rPr lang="ja-JP" altLang="en-US" sz="2000" b="1" u="sng" dirty="0">
                <a:latin typeface="+mn-ea"/>
                <a:cs typeface="Meiryo UI" panose="020B0604030504040204" pitchFamily="50" charset="-128"/>
              </a:rPr>
              <a:t>ボリュームのしくみ</a:t>
            </a:r>
            <a:endParaRPr lang="en-US" altLang="ja-JP" sz="2000" b="1" u="sng" dirty="0">
              <a:latin typeface="+mn-ea"/>
              <a:cs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35590FD5-B327-495F-8475-00B71D6233E3}"/>
              </a:ext>
            </a:extLst>
          </p:cNvPr>
          <p:cNvSpPr>
            <a:spLocks noGrp="1"/>
          </p:cNvSpPr>
          <p:nvPr>
            <p:ph type="sldNum" sz="quarter" idx="12"/>
          </p:nvPr>
        </p:nvSpPr>
        <p:spPr/>
        <p:txBody>
          <a:bodyPr/>
          <a:lstStyle/>
          <a:p>
            <a:fld id="{8B4C719E-7852-4BEC-83AA-157AE4C29AF4}" type="slidenum">
              <a:rPr kumimoji="1" lang="ja-JP" altLang="en-US" smtClean="0"/>
              <a:t>37</a:t>
            </a:fld>
            <a:endParaRPr kumimoji="1" lang="ja-JP" altLang="en-US"/>
          </a:p>
        </p:txBody>
      </p:sp>
      <p:sp>
        <p:nvSpPr>
          <p:cNvPr id="108" name="テキスト ボックス 107">
            <a:extLst>
              <a:ext uri="{FF2B5EF4-FFF2-40B4-BE49-F238E27FC236}">
                <a16:creationId xmlns:a16="http://schemas.microsoft.com/office/drawing/2014/main" id="{61ACB8EB-21F1-4261-9386-2EADE7926DB8}"/>
              </a:ext>
            </a:extLst>
          </p:cNvPr>
          <p:cNvSpPr txBox="1"/>
          <p:nvPr/>
        </p:nvSpPr>
        <p:spPr>
          <a:xfrm>
            <a:off x="791204" y="1806860"/>
            <a:ext cx="4275097" cy="1600438"/>
          </a:xfrm>
          <a:prstGeom prst="rect">
            <a:avLst/>
          </a:prstGeom>
        </p:spPr>
        <p:txBody>
          <a:bodyPr wrap="square" rtlCol="0">
            <a:spAutoFit/>
          </a:bodyPr>
          <a:lstStyle/>
          <a:p>
            <a:r>
              <a:rPr kumimoji="1" lang="ja-JP" altLang="en-US" sz="1400" dirty="0">
                <a:latin typeface="+mn-ea"/>
                <a:cs typeface="Meiryo UI" panose="020B0604030504040204" pitchFamily="50" charset="-128"/>
              </a:rPr>
              <a:t>ボリュームとは、つまみを回すことで抵抗の値を変えることができる部品です。つまみは回転軸につながっていて、ツマミを回すと回転軸が回ります。</a:t>
            </a:r>
            <a:endParaRPr kumimoji="1" lang="en-US" altLang="ja-JP" sz="1400" dirty="0">
              <a:latin typeface="+mn-ea"/>
              <a:cs typeface="Meiryo UI" panose="020B0604030504040204" pitchFamily="50" charset="-128"/>
            </a:endParaRPr>
          </a:p>
          <a:p>
            <a:endParaRPr lang="en-US" altLang="ja-JP" sz="1400" dirty="0">
              <a:latin typeface="+mn-ea"/>
              <a:cs typeface="Meiryo UI" panose="020B0604030504040204" pitchFamily="50" charset="-128"/>
            </a:endParaRPr>
          </a:p>
          <a:p>
            <a:r>
              <a:rPr lang="ja-JP" altLang="en-US" sz="1400" dirty="0">
                <a:latin typeface="+mn-ea"/>
                <a:cs typeface="Meiryo UI" panose="020B0604030504040204" pitchFamily="50" charset="-128"/>
              </a:rPr>
              <a:t>回転軸と一緒に摺動子</a:t>
            </a:r>
            <a:r>
              <a:rPr lang="en-US" altLang="ja-JP" sz="1400" dirty="0">
                <a:latin typeface="+mn-ea"/>
                <a:cs typeface="Meiryo UI" panose="020B0604030504040204" pitchFamily="50" charset="-128"/>
              </a:rPr>
              <a:t>(</a:t>
            </a:r>
            <a:r>
              <a:rPr lang="ja-JP" altLang="en-US" sz="1400" dirty="0">
                <a:latin typeface="+mn-ea"/>
                <a:cs typeface="Meiryo UI" panose="020B0604030504040204" pitchFamily="50" charset="-128"/>
              </a:rPr>
              <a:t>しゅうどうし</a:t>
            </a:r>
            <a:r>
              <a:rPr lang="en-US" altLang="ja-JP" sz="1400" dirty="0">
                <a:latin typeface="+mn-ea"/>
                <a:cs typeface="Meiryo UI" panose="020B0604030504040204" pitchFamily="50" charset="-128"/>
              </a:rPr>
              <a:t>)</a:t>
            </a:r>
            <a:r>
              <a:rPr lang="ja-JP" altLang="en-US" sz="1400" dirty="0">
                <a:latin typeface="+mn-ea"/>
                <a:cs typeface="Meiryo UI" panose="020B0604030504040204" pitchFamily="50" charset="-128"/>
              </a:rPr>
              <a:t>も移動します。</a:t>
            </a:r>
            <a:r>
              <a:rPr kumimoji="1" lang="ja-JP" altLang="en-US" sz="1400" dirty="0">
                <a:latin typeface="+mn-ea"/>
                <a:cs typeface="Meiryo UI" panose="020B0604030504040204" pitchFamily="50" charset="-128"/>
              </a:rPr>
              <a:t>摺動子</a:t>
            </a:r>
            <a:r>
              <a:rPr lang="ja-JP" altLang="en-US" sz="1400" dirty="0">
                <a:latin typeface="+mn-ea"/>
                <a:cs typeface="Meiryo UI" panose="020B0604030504040204" pitchFamily="50" charset="-128"/>
              </a:rPr>
              <a:t>と抵抗体が接する場所が変わることで、抵抗の大きさが変わるしくみです。</a:t>
            </a:r>
            <a:endParaRPr kumimoji="1" lang="en-US" altLang="ja-JP" sz="1400" dirty="0">
              <a:latin typeface="+mn-ea"/>
              <a:cs typeface="Meiryo UI" panose="020B0604030504040204" pitchFamily="50" charset="-128"/>
            </a:endParaRPr>
          </a:p>
        </p:txBody>
      </p:sp>
      <p:sp>
        <p:nvSpPr>
          <p:cNvPr id="109" name="テキスト ボックス 108">
            <a:extLst>
              <a:ext uri="{FF2B5EF4-FFF2-40B4-BE49-F238E27FC236}">
                <a16:creationId xmlns:a16="http://schemas.microsoft.com/office/drawing/2014/main" id="{21EEC4BC-AB58-45CA-98E8-6BE25DEA85D9}"/>
              </a:ext>
            </a:extLst>
          </p:cNvPr>
          <p:cNvSpPr txBox="1"/>
          <p:nvPr/>
        </p:nvSpPr>
        <p:spPr>
          <a:xfrm>
            <a:off x="8470270" y="2077529"/>
            <a:ext cx="2650264" cy="3046988"/>
          </a:xfrm>
          <a:prstGeom prst="rect">
            <a:avLst/>
          </a:prstGeom>
        </p:spPr>
        <p:txBody>
          <a:bodyPr wrap="square" rtlCol="0">
            <a:spAutoFit/>
          </a:bodyPr>
          <a:lstStyle/>
          <a:p>
            <a:r>
              <a:rPr kumimoji="1" lang="ja-JP" altLang="en-US" sz="1600" dirty="0">
                <a:latin typeface="+mn-ea"/>
                <a:cs typeface="Meiryo UI" panose="020B0604030504040204" pitchFamily="50" charset="-128"/>
              </a:rPr>
              <a:t>ボリュームとは一般的には音量を調整する可変抵抗や仕組みのことをいいますが、電子部品の分野では、音量調整用に限らず、可変抵抗のことをボリュームということもあります。</a:t>
            </a:r>
            <a:endParaRPr kumimoji="1" lang="en-US" altLang="ja-JP" sz="1600" dirty="0">
              <a:latin typeface="+mn-ea"/>
              <a:cs typeface="Meiryo UI" panose="020B0604030504040204" pitchFamily="50" charset="-128"/>
            </a:endParaRPr>
          </a:p>
          <a:p>
            <a:endParaRPr kumimoji="1" lang="en-US" altLang="ja-JP" sz="1600" dirty="0">
              <a:latin typeface="+mn-ea"/>
              <a:cs typeface="Meiryo UI" panose="020B0604030504040204" pitchFamily="50" charset="-128"/>
            </a:endParaRPr>
          </a:p>
          <a:p>
            <a:r>
              <a:rPr lang="ja-JP" altLang="en-US" sz="1600" dirty="0">
                <a:latin typeface="+mn-ea"/>
                <a:cs typeface="Meiryo UI" panose="020B0604030504040204" pitchFamily="50" charset="-128"/>
              </a:rPr>
              <a:t>可変抵抗を英語にすると、</a:t>
            </a:r>
            <a:br>
              <a:rPr lang="en-US" altLang="ja-JP" sz="1600" dirty="0">
                <a:latin typeface="+mn-ea"/>
                <a:cs typeface="Meiryo UI" panose="020B0604030504040204" pitchFamily="50" charset="-128"/>
              </a:rPr>
            </a:br>
            <a:r>
              <a:rPr lang="en-US" altLang="ja-JP" sz="1600" dirty="0">
                <a:latin typeface="+mn-ea"/>
                <a:cs typeface="Meiryo UI" panose="020B0604030504040204" pitchFamily="50" charset="-128"/>
              </a:rPr>
              <a:t>Variable Resistor</a:t>
            </a:r>
            <a:r>
              <a:rPr lang="ja-JP" altLang="en-US" sz="1600" dirty="0">
                <a:latin typeface="+mn-ea"/>
                <a:cs typeface="Meiryo UI" panose="020B0604030504040204" pitchFamily="50" charset="-128"/>
              </a:rPr>
              <a:t>となり、</a:t>
            </a:r>
            <a:br>
              <a:rPr lang="en-US" altLang="ja-JP" sz="1600" dirty="0">
                <a:latin typeface="+mn-ea"/>
                <a:cs typeface="Meiryo UI" panose="020B0604030504040204" pitchFamily="50" charset="-128"/>
              </a:rPr>
            </a:br>
            <a:r>
              <a:rPr lang="ja-JP" altLang="en-US" sz="1600" dirty="0">
                <a:latin typeface="+mn-ea"/>
                <a:cs typeface="Meiryo UI" panose="020B0604030504040204" pitchFamily="50" charset="-128"/>
              </a:rPr>
              <a:t>省略して</a:t>
            </a:r>
            <a:r>
              <a:rPr lang="en-US" altLang="ja-JP" sz="1600" dirty="0">
                <a:latin typeface="+mn-ea"/>
                <a:cs typeface="Meiryo UI" panose="020B0604030504040204" pitchFamily="50" charset="-128"/>
              </a:rPr>
              <a:t>VR</a:t>
            </a:r>
            <a:r>
              <a:rPr lang="ja-JP" altLang="en-US" sz="1600" dirty="0">
                <a:latin typeface="+mn-ea"/>
                <a:cs typeface="Meiryo UI" panose="020B0604030504040204" pitchFamily="50" charset="-128"/>
              </a:rPr>
              <a:t>と表記されることもあります。</a:t>
            </a:r>
            <a:endParaRPr kumimoji="1" lang="en-US" altLang="ja-JP" sz="1600" dirty="0">
              <a:latin typeface="+mn-ea"/>
              <a:cs typeface="Meiryo UI" panose="020B0604030504040204" pitchFamily="50" charset="-128"/>
            </a:endParaRPr>
          </a:p>
        </p:txBody>
      </p:sp>
      <p:sp>
        <p:nvSpPr>
          <p:cNvPr id="124" name="小波 123">
            <a:extLst>
              <a:ext uri="{FF2B5EF4-FFF2-40B4-BE49-F238E27FC236}">
                <a16:creationId xmlns:a16="http://schemas.microsoft.com/office/drawing/2014/main" id="{D863F7FA-525F-4034-AAD6-5012C743973E}"/>
              </a:ext>
            </a:extLst>
          </p:cNvPr>
          <p:cNvSpPr/>
          <p:nvPr/>
        </p:nvSpPr>
        <p:spPr>
          <a:xfrm>
            <a:off x="8560246" y="1545418"/>
            <a:ext cx="709994" cy="363827"/>
          </a:xfrm>
          <a:prstGeom prst="doubleWave">
            <a:avLst/>
          </a:prstGeom>
          <a:solidFill>
            <a:srgbClr val="FFCCCC"/>
          </a:solidFill>
        </p:spPr>
        <p:style>
          <a:lnRef idx="1">
            <a:schemeClr val="accent5"/>
          </a:lnRef>
          <a:fillRef idx="3">
            <a:schemeClr val="accent5"/>
          </a:fillRef>
          <a:effectRef idx="2">
            <a:schemeClr val="accent5"/>
          </a:effectRef>
          <a:fontRef idx="minor">
            <a:schemeClr val="lt1"/>
          </a:fontRef>
        </p:style>
        <p:txBody>
          <a:bodyPr rtlCol="0" anchor="ctr"/>
          <a:lstStyle/>
          <a:p>
            <a:pPr algn="ctr"/>
            <a:r>
              <a:rPr lang="ja-JP" altLang="en-US" sz="1600" dirty="0">
                <a:solidFill>
                  <a:schemeClr val="tx1"/>
                </a:solidFill>
                <a:latin typeface="+mn-ea"/>
                <a:cs typeface="Meiryo UI" panose="020B0604030504040204" pitchFamily="50" charset="-128"/>
              </a:rPr>
              <a:t>閑話</a:t>
            </a:r>
            <a:endParaRPr kumimoji="1" lang="ja-JP" altLang="en-US" sz="1600" dirty="0">
              <a:solidFill>
                <a:schemeClr val="tx1"/>
              </a:solidFill>
              <a:latin typeface="+mn-ea"/>
              <a:cs typeface="Meiryo UI" panose="020B0604030504040204" pitchFamily="50" charset="-128"/>
            </a:endParaRPr>
          </a:p>
        </p:txBody>
      </p:sp>
      <p:sp>
        <p:nvSpPr>
          <p:cNvPr id="125" name="正方形/長方形 124">
            <a:extLst>
              <a:ext uri="{FF2B5EF4-FFF2-40B4-BE49-F238E27FC236}">
                <a16:creationId xmlns:a16="http://schemas.microsoft.com/office/drawing/2014/main" id="{E078350F-5CA3-43D1-8C12-93C5DBC721BC}"/>
              </a:ext>
            </a:extLst>
          </p:cNvPr>
          <p:cNvSpPr/>
          <p:nvPr/>
        </p:nvSpPr>
        <p:spPr>
          <a:xfrm>
            <a:off x="8208901" y="1408874"/>
            <a:ext cx="3144898" cy="4229716"/>
          </a:xfrm>
          <a:prstGeom prst="rect">
            <a:avLst/>
          </a:prstGeom>
          <a:noFill/>
          <a:ln w="19050">
            <a:solidFill>
              <a:srgbClr val="FFCCCC"/>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dirty="0"/>
          </a:p>
        </p:txBody>
      </p:sp>
      <p:sp>
        <p:nvSpPr>
          <p:cNvPr id="129" name="テキスト ボックス 128">
            <a:extLst>
              <a:ext uri="{FF2B5EF4-FFF2-40B4-BE49-F238E27FC236}">
                <a16:creationId xmlns:a16="http://schemas.microsoft.com/office/drawing/2014/main" id="{FCEAC80B-50C0-4120-AC51-EB455400A27C}"/>
              </a:ext>
            </a:extLst>
          </p:cNvPr>
          <p:cNvSpPr txBox="1"/>
          <p:nvPr/>
        </p:nvSpPr>
        <p:spPr>
          <a:xfrm>
            <a:off x="791205" y="3462817"/>
            <a:ext cx="6352255" cy="523220"/>
          </a:xfrm>
          <a:prstGeom prst="rect">
            <a:avLst/>
          </a:prstGeom>
        </p:spPr>
        <p:txBody>
          <a:bodyPr wrap="square" rtlCol="0">
            <a:spAutoFit/>
          </a:bodyPr>
          <a:lstStyle/>
          <a:p>
            <a:r>
              <a:rPr kumimoji="1" lang="ja-JP" altLang="en-US" sz="1400" dirty="0">
                <a:latin typeface="+mn-ea"/>
                <a:cs typeface="Meiryo UI" panose="020B0604030504040204" pitchFamily="50" charset="-128"/>
              </a:rPr>
              <a:t>端子１と</a:t>
            </a:r>
            <a:r>
              <a:rPr lang="ja-JP" altLang="en-US" sz="1400" dirty="0">
                <a:latin typeface="+mn-ea"/>
                <a:cs typeface="Meiryo UI" panose="020B0604030504040204" pitchFamily="50" charset="-128"/>
              </a:rPr>
              <a:t>３の間の抵抗値がボリュームの最大の抵抗値で、端子１と２</a:t>
            </a:r>
            <a:r>
              <a:rPr lang="en-US" altLang="ja-JP" sz="1400" dirty="0">
                <a:latin typeface="+mn-ea"/>
                <a:cs typeface="Meiryo UI" panose="020B0604030504040204" pitchFamily="50" charset="-128"/>
              </a:rPr>
              <a:t>(</a:t>
            </a:r>
            <a:r>
              <a:rPr lang="ja-JP" altLang="en-US" sz="1400" dirty="0">
                <a:latin typeface="+mn-ea"/>
                <a:cs typeface="Meiryo UI" panose="020B0604030504040204" pitchFamily="50" charset="-128"/>
              </a:rPr>
              <a:t>または端子３と２</a:t>
            </a:r>
            <a:r>
              <a:rPr lang="en-US" altLang="ja-JP" sz="1400" dirty="0">
                <a:latin typeface="+mn-ea"/>
                <a:cs typeface="Meiryo UI" panose="020B0604030504040204" pitchFamily="50" charset="-128"/>
              </a:rPr>
              <a:t>)</a:t>
            </a:r>
            <a:r>
              <a:rPr lang="ja-JP" altLang="en-US" sz="1400" dirty="0">
                <a:latin typeface="+mn-ea"/>
                <a:cs typeface="Meiryo UI" panose="020B0604030504040204" pitchFamily="50" charset="-128"/>
              </a:rPr>
              <a:t>の間の抵抗値が可変したときの抵抗値になります。</a:t>
            </a:r>
            <a:endParaRPr kumimoji="1" lang="en-US" altLang="ja-JP" sz="1400" dirty="0">
              <a:latin typeface="+mn-ea"/>
              <a:cs typeface="Meiryo UI" panose="020B0604030504040204" pitchFamily="50" charset="-128"/>
            </a:endParaRPr>
          </a:p>
        </p:txBody>
      </p:sp>
      <p:grpSp>
        <p:nvGrpSpPr>
          <p:cNvPr id="130" name="グループ化 129">
            <a:extLst>
              <a:ext uri="{FF2B5EF4-FFF2-40B4-BE49-F238E27FC236}">
                <a16:creationId xmlns:a16="http://schemas.microsoft.com/office/drawing/2014/main" id="{FF7809A4-58AB-43EE-8317-A3971D30786A}"/>
              </a:ext>
            </a:extLst>
          </p:cNvPr>
          <p:cNvGrpSpPr/>
          <p:nvPr/>
        </p:nvGrpSpPr>
        <p:grpSpPr>
          <a:xfrm>
            <a:off x="1329346" y="4887259"/>
            <a:ext cx="950157" cy="1028128"/>
            <a:chOff x="1153204" y="1505617"/>
            <a:chExt cx="1229223" cy="1330094"/>
          </a:xfrm>
        </p:grpSpPr>
        <p:grpSp>
          <p:nvGrpSpPr>
            <p:cNvPr id="131" name="グループ化 130">
              <a:extLst>
                <a:ext uri="{FF2B5EF4-FFF2-40B4-BE49-F238E27FC236}">
                  <a16:creationId xmlns:a16="http://schemas.microsoft.com/office/drawing/2014/main" id="{181DDA72-5235-44D6-8424-A0C2D6A96AEE}"/>
                </a:ext>
              </a:extLst>
            </p:cNvPr>
            <p:cNvGrpSpPr/>
            <p:nvPr/>
          </p:nvGrpSpPr>
          <p:grpSpPr>
            <a:xfrm>
              <a:off x="1290481" y="1505617"/>
              <a:ext cx="1091946" cy="1074642"/>
              <a:chOff x="6217263" y="2173173"/>
              <a:chExt cx="1817935" cy="1789127"/>
            </a:xfrm>
          </p:grpSpPr>
          <p:sp>
            <p:nvSpPr>
              <p:cNvPr id="134" name="片側の 2 つの角を丸めた四角形 55">
                <a:extLst>
                  <a:ext uri="{FF2B5EF4-FFF2-40B4-BE49-F238E27FC236}">
                    <a16:creationId xmlns:a16="http://schemas.microsoft.com/office/drawing/2014/main" id="{6BB1591D-D9AE-40D7-B4CA-02DC4E21F030}"/>
                  </a:ext>
                </a:extLst>
              </p:cNvPr>
              <p:cNvSpPr/>
              <p:nvPr/>
            </p:nvSpPr>
            <p:spPr>
              <a:xfrm rot="10800000">
                <a:off x="7101188" y="2844532"/>
                <a:ext cx="273021" cy="1117768"/>
              </a:xfrm>
              <a:prstGeom prst="round2SameRect">
                <a:avLst>
                  <a:gd name="adj1" fmla="val 50000"/>
                  <a:gd name="adj2" fmla="val 0"/>
                </a:avLst>
              </a:prstGeom>
              <a:solidFill>
                <a:schemeClr val="bg1">
                  <a:lumMod val="8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片側の 2 つの角を丸めた四角形 56">
                <a:extLst>
                  <a:ext uri="{FF2B5EF4-FFF2-40B4-BE49-F238E27FC236}">
                    <a16:creationId xmlns:a16="http://schemas.microsoft.com/office/drawing/2014/main" id="{B1A0EBE4-A476-4523-91CB-E75004AE6542}"/>
                  </a:ext>
                </a:extLst>
              </p:cNvPr>
              <p:cNvSpPr/>
              <p:nvPr/>
            </p:nvSpPr>
            <p:spPr>
              <a:xfrm rot="13500000" flipH="1">
                <a:off x="6406629" y="3138582"/>
                <a:ext cx="273021" cy="651753"/>
              </a:xfrm>
              <a:prstGeom prst="round2SameRect">
                <a:avLst>
                  <a:gd name="adj1" fmla="val 50000"/>
                  <a:gd name="adj2" fmla="val 0"/>
                </a:avLst>
              </a:prstGeom>
              <a:solidFill>
                <a:schemeClr val="bg1">
                  <a:lumMod val="8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片側の 2 つの角を丸めた四角形 57">
                <a:extLst>
                  <a:ext uri="{FF2B5EF4-FFF2-40B4-BE49-F238E27FC236}">
                    <a16:creationId xmlns:a16="http://schemas.microsoft.com/office/drawing/2014/main" id="{09984DED-DD23-4EBA-A28F-D21561D5B8C7}"/>
                  </a:ext>
                </a:extLst>
              </p:cNvPr>
              <p:cNvSpPr/>
              <p:nvPr/>
            </p:nvSpPr>
            <p:spPr>
              <a:xfrm rot="8100000">
                <a:off x="7751761" y="3108262"/>
                <a:ext cx="273021" cy="651753"/>
              </a:xfrm>
              <a:prstGeom prst="round2SameRect">
                <a:avLst>
                  <a:gd name="adj1" fmla="val 50000"/>
                  <a:gd name="adj2" fmla="val 0"/>
                </a:avLst>
              </a:prstGeom>
              <a:solidFill>
                <a:schemeClr val="bg1">
                  <a:lumMod val="8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パイ 59">
                <a:extLst>
                  <a:ext uri="{FF2B5EF4-FFF2-40B4-BE49-F238E27FC236}">
                    <a16:creationId xmlns:a16="http://schemas.microsoft.com/office/drawing/2014/main" id="{69C60915-5FBE-4FB0-8BCE-9A3082574333}"/>
                  </a:ext>
                </a:extLst>
              </p:cNvPr>
              <p:cNvSpPr/>
              <p:nvPr/>
            </p:nvSpPr>
            <p:spPr>
              <a:xfrm rot="8100000">
                <a:off x="6429829" y="2173173"/>
                <a:ext cx="1605369" cy="1605369"/>
              </a:xfrm>
              <a:prstGeom prst="pi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9" name="パイ 60">
                <a:extLst>
                  <a:ext uri="{FF2B5EF4-FFF2-40B4-BE49-F238E27FC236}">
                    <a16:creationId xmlns:a16="http://schemas.microsoft.com/office/drawing/2014/main" id="{C7A6B0AD-5E51-4B50-B84D-283F14CE82FA}"/>
                  </a:ext>
                </a:extLst>
              </p:cNvPr>
              <p:cNvSpPr/>
              <p:nvPr/>
            </p:nvSpPr>
            <p:spPr>
              <a:xfrm rot="8100000">
                <a:off x="6732857" y="2486537"/>
                <a:ext cx="999313" cy="987306"/>
              </a:xfrm>
              <a:prstGeom prst="pi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円/楕円 61">
                <a:extLst>
                  <a:ext uri="{FF2B5EF4-FFF2-40B4-BE49-F238E27FC236}">
                    <a16:creationId xmlns:a16="http://schemas.microsoft.com/office/drawing/2014/main" id="{03A24004-3D0E-49E8-A399-C4C95F1B5C4E}"/>
                  </a:ext>
                </a:extLst>
              </p:cNvPr>
              <p:cNvSpPr/>
              <p:nvPr/>
            </p:nvSpPr>
            <p:spPr>
              <a:xfrm>
                <a:off x="7101189" y="2844532"/>
                <a:ext cx="262647" cy="262647"/>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2" name="二等辺三角形 131">
              <a:extLst>
                <a:ext uri="{FF2B5EF4-FFF2-40B4-BE49-F238E27FC236}">
                  <a16:creationId xmlns:a16="http://schemas.microsoft.com/office/drawing/2014/main" id="{C7BF0795-94BB-45C8-B55E-F4A667886C95}"/>
                </a:ext>
              </a:extLst>
            </p:cNvPr>
            <p:cNvSpPr/>
            <p:nvPr/>
          </p:nvSpPr>
          <p:spPr>
            <a:xfrm rot="13857442">
              <a:off x="1642281" y="1888544"/>
              <a:ext cx="155828" cy="466448"/>
            </a:xfrm>
            <a:prstGeom prst="triangl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フリーフォーム 54">
              <a:extLst>
                <a:ext uri="{FF2B5EF4-FFF2-40B4-BE49-F238E27FC236}">
                  <a16:creationId xmlns:a16="http://schemas.microsoft.com/office/drawing/2014/main" id="{372AD4D0-9B4B-493D-BDA7-96D0A9192710}"/>
                </a:ext>
              </a:extLst>
            </p:cNvPr>
            <p:cNvSpPr/>
            <p:nvPr/>
          </p:nvSpPr>
          <p:spPr>
            <a:xfrm>
              <a:off x="1153204" y="1998518"/>
              <a:ext cx="774923" cy="837193"/>
            </a:xfrm>
            <a:custGeom>
              <a:avLst/>
              <a:gdLst>
                <a:gd name="connsiteX0" fmla="*/ 0 w 764617"/>
                <a:gd name="connsiteY0" fmla="*/ 699343 h 837193"/>
                <a:gd name="connsiteX1" fmla="*/ 436522 w 764617"/>
                <a:gd name="connsiteY1" fmla="*/ 207681 h 837193"/>
                <a:gd name="connsiteX2" fmla="*/ 735196 w 764617"/>
                <a:gd name="connsiteY2" fmla="*/ 33072 h 837193"/>
                <a:gd name="connsiteX3" fmla="*/ 753576 w 764617"/>
                <a:gd name="connsiteY3" fmla="*/ 837193 h 837193"/>
                <a:gd name="connsiteX4" fmla="*/ 753576 w 764617"/>
                <a:gd name="connsiteY4" fmla="*/ 837193 h 837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617" h="837193">
                  <a:moveTo>
                    <a:pt x="0" y="699343"/>
                  </a:moveTo>
                  <a:cubicBezTo>
                    <a:pt x="156994" y="509034"/>
                    <a:pt x="313989" y="318726"/>
                    <a:pt x="436522" y="207681"/>
                  </a:cubicBezTo>
                  <a:cubicBezTo>
                    <a:pt x="559055" y="96636"/>
                    <a:pt x="682354" y="-71847"/>
                    <a:pt x="735196" y="33072"/>
                  </a:cubicBezTo>
                  <a:cubicBezTo>
                    <a:pt x="788038" y="137991"/>
                    <a:pt x="753576" y="837193"/>
                    <a:pt x="753576" y="837193"/>
                  </a:cubicBezTo>
                  <a:lnTo>
                    <a:pt x="753576" y="837193"/>
                  </a:lnTo>
                </a:path>
              </a:pathLst>
            </a:custGeom>
            <a:noFill/>
            <a:ln w="31750">
              <a:solidFill>
                <a:srgbClr val="FF00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1" name="グループ化 140">
            <a:extLst>
              <a:ext uri="{FF2B5EF4-FFF2-40B4-BE49-F238E27FC236}">
                <a16:creationId xmlns:a16="http://schemas.microsoft.com/office/drawing/2014/main" id="{9E37303A-2488-4542-97D9-F1CF5532E43D}"/>
              </a:ext>
            </a:extLst>
          </p:cNvPr>
          <p:cNvGrpSpPr/>
          <p:nvPr/>
        </p:nvGrpSpPr>
        <p:grpSpPr>
          <a:xfrm>
            <a:off x="5193065" y="4887259"/>
            <a:ext cx="876916" cy="968026"/>
            <a:chOff x="2628326" y="2772858"/>
            <a:chExt cx="1134471" cy="1252340"/>
          </a:xfrm>
        </p:grpSpPr>
        <p:grpSp>
          <p:nvGrpSpPr>
            <p:cNvPr id="142" name="グループ化 141">
              <a:extLst>
                <a:ext uri="{FF2B5EF4-FFF2-40B4-BE49-F238E27FC236}">
                  <a16:creationId xmlns:a16="http://schemas.microsoft.com/office/drawing/2014/main" id="{82C83145-FCC6-4117-9D10-7C6E41701C96}"/>
                </a:ext>
              </a:extLst>
            </p:cNvPr>
            <p:cNvGrpSpPr/>
            <p:nvPr/>
          </p:nvGrpSpPr>
          <p:grpSpPr>
            <a:xfrm>
              <a:off x="2670851" y="2772858"/>
              <a:ext cx="1091946" cy="1074642"/>
              <a:chOff x="6217263" y="2173173"/>
              <a:chExt cx="1817935" cy="1789127"/>
            </a:xfrm>
          </p:grpSpPr>
          <p:sp>
            <p:nvSpPr>
              <p:cNvPr id="145" name="片側の 2 つの角を丸めた四角形 67">
                <a:extLst>
                  <a:ext uri="{FF2B5EF4-FFF2-40B4-BE49-F238E27FC236}">
                    <a16:creationId xmlns:a16="http://schemas.microsoft.com/office/drawing/2014/main" id="{AB765ED9-8B48-4D92-BEBC-1BCFA233D5D7}"/>
                  </a:ext>
                </a:extLst>
              </p:cNvPr>
              <p:cNvSpPr/>
              <p:nvPr/>
            </p:nvSpPr>
            <p:spPr>
              <a:xfrm rot="10800000">
                <a:off x="7101188" y="2844532"/>
                <a:ext cx="273021" cy="1117768"/>
              </a:xfrm>
              <a:prstGeom prst="round2SameRect">
                <a:avLst>
                  <a:gd name="adj1" fmla="val 50000"/>
                  <a:gd name="adj2" fmla="val 0"/>
                </a:avLst>
              </a:prstGeom>
              <a:solidFill>
                <a:schemeClr val="bg1">
                  <a:lumMod val="8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片側の 2 つの角を丸めた四角形 68">
                <a:extLst>
                  <a:ext uri="{FF2B5EF4-FFF2-40B4-BE49-F238E27FC236}">
                    <a16:creationId xmlns:a16="http://schemas.microsoft.com/office/drawing/2014/main" id="{9DCD4BB5-C199-4CF4-9A69-A0FFE976636A}"/>
                  </a:ext>
                </a:extLst>
              </p:cNvPr>
              <p:cNvSpPr/>
              <p:nvPr/>
            </p:nvSpPr>
            <p:spPr>
              <a:xfrm rot="13500000" flipH="1">
                <a:off x="6406629" y="3138582"/>
                <a:ext cx="273021" cy="651753"/>
              </a:xfrm>
              <a:prstGeom prst="round2SameRect">
                <a:avLst>
                  <a:gd name="adj1" fmla="val 50000"/>
                  <a:gd name="adj2" fmla="val 0"/>
                </a:avLst>
              </a:prstGeom>
              <a:solidFill>
                <a:schemeClr val="bg1">
                  <a:lumMod val="8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片側の 2 つの角を丸めた四角形 69">
                <a:extLst>
                  <a:ext uri="{FF2B5EF4-FFF2-40B4-BE49-F238E27FC236}">
                    <a16:creationId xmlns:a16="http://schemas.microsoft.com/office/drawing/2014/main" id="{81D07E7D-F06A-49CC-B6C8-B2E66A4FD3C9}"/>
                  </a:ext>
                </a:extLst>
              </p:cNvPr>
              <p:cNvSpPr/>
              <p:nvPr/>
            </p:nvSpPr>
            <p:spPr>
              <a:xfrm rot="8100000">
                <a:off x="7751761" y="3108262"/>
                <a:ext cx="273021" cy="651753"/>
              </a:xfrm>
              <a:prstGeom prst="round2SameRect">
                <a:avLst>
                  <a:gd name="adj1" fmla="val 50000"/>
                  <a:gd name="adj2" fmla="val 0"/>
                </a:avLst>
              </a:prstGeom>
              <a:solidFill>
                <a:schemeClr val="bg1">
                  <a:lumMod val="8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パイ 70">
                <a:extLst>
                  <a:ext uri="{FF2B5EF4-FFF2-40B4-BE49-F238E27FC236}">
                    <a16:creationId xmlns:a16="http://schemas.microsoft.com/office/drawing/2014/main" id="{4560DC26-B0DD-4F9D-AAF2-7F7DDFD576CE}"/>
                  </a:ext>
                </a:extLst>
              </p:cNvPr>
              <p:cNvSpPr/>
              <p:nvPr/>
            </p:nvSpPr>
            <p:spPr>
              <a:xfrm rot="8100000">
                <a:off x="6429829" y="2173173"/>
                <a:ext cx="1605369" cy="1605369"/>
              </a:xfrm>
              <a:prstGeom prst="pi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9" name="パイ 71">
                <a:extLst>
                  <a:ext uri="{FF2B5EF4-FFF2-40B4-BE49-F238E27FC236}">
                    <a16:creationId xmlns:a16="http://schemas.microsoft.com/office/drawing/2014/main" id="{0B78B8E4-6DEF-41F1-AA34-6E73D25524E2}"/>
                  </a:ext>
                </a:extLst>
              </p:cNvPr>
              <p:cNvSpPr/>
              <p:nvPr/>
            </p:nvSpPr>
            <p:spPr>
              <a:xfrm rot="8100000">
                <a:off x="6732857" y="2486537"/>
                <a:ext cx="999313" cy="987306"/>
              </a:xfrm>
              <a:prstGeom prst="pi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50" name="円/楕円 72">
                <a:extLst>
                  <a:ext uri="{FF2B5EF4-FFF2-40B4-BE49-F238E27FC236}">
                    <a16:creationId xmlns:a16="http://schemas.microsoft.com/office/drawing/2014/main" id="{1421B2B1-B333-4403-AA96-760DA2FB8F8B}"/>
                  </a:ext>
                </a:extLst>
              </p:cNvPr>
              <p:cNvSpPr/>
              <p:nvPr/>
            </p:nvSpPr>
            <p:spPr>
              <a:xfrm>
                <a:off x="7101189" y="2844532"/>
                <a:ext cx="262647" cy="262647"/>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3" name="二等辺三角形 142">
              <a:extLst>
                <a:ext uri="{FF2B5EF4-FFF2-40B4-BE49-F238E27FC236}">
                  <a16:creationId xmlns:a16="http://schemas.microsoft.com/office/drawing/2014/main" id="{5D114ACA-3465-4ECF-983C-6B71E913E889}"/>
                </a:ext>
              </a:extLst>
            </p:cNvPr>
            <p:cNvSpPr/>
            <p:nvPr/>
          </p:nvSpPr>
          <p:spPr>
            <a:xfrm rot="7646887">
              <a:off x="3394013" y="3175918"/>
              <a:ext cx="155828" cy="466448"/>
            </a:xfrm>
            <a:prstGeom prst="triangl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フリーフォーム 66">
              <a:extLst>
                <a:ext uri="{FF2B5EF4-FFF2-40B4-BE49-F238E27FC236}">
                  <a16:creationId xmlns:a16="http://schemas.microsoft.com/office/drawing/2014/main" id="{4BCD37AE-BEF5-4514-B51D-B19D8A14A889}"/>
                </a:ext>
              </a:extLst>
            </p:cNvPr>
            <p:cNvSpPr/>
            <p:nvPr/>
          </p:nvSpPr>
          <p:spPr>
            <a:xfrm>
              <a:off x="2628326" y="2852969"/>
              <a:ext cx="1061801" cy="1172229"/>
            </a:xfrm>
            <a:custGeom>
              <a:avLst/>
              <a:gdLst>
                <a:gd name="connsiteX0" fmla="*/ 0 w 1053810"/>
                <a:gd name="connsiteY0" fmla="*/ 942480 h 1172229"/>
                <a:gd name="connsiteX1" fmla="*/ 275698 w 1053810"/>
                <a:gd name="connsiteY1" fmla="*/ 639212 h 1172229"/>
                <a:gd name="connsiteX2" fmla="*/ 294078 w 1053810"/>
                <a:gd name="connsiteY2" fmla="*/ 519743 h 1172229"/>
                <a:gd name="connsiteX3" fmla="*/ 257318 w 1053810"/>
                <a:gd name="connsiteY3" fmla="*/ 372703 h 1172229"/>
                <a:gd name="connsiteX4" fmla="*/ 326243 w 1053810"/>
                <a:gd name="connsiteY4" fmla="*/ 152145 h 1172229"/>
                <a:gd name="connsiteX5" fmla="*/ 500852 w 1053810"/>
                <a:gd name="connsiteY5" fmla="*/ 23485 h 1172229"/>
                <a:gd name="connsiteX6" fmla="*/ 712221 w 1053810"/>
                <a:gd name="connsiteY6" fmla="*/ 5105 h 1172229"/>
                <a:gd name="connsiteX7" fmla="*/ 900615 w 1053810"/>
                <a:gd name="connsiteY7" fmla="*/ 83220 h 1172229"/>
                <a:gd name="connsiteX8" fmla="*/ 1047654 w 1053810"/>
                <a:gd name="connsiteY8" fmla="*/ 276209 h 1172229"/>
                <a:gd name="connsiteX9" fmla="*/ 1024679 w 1053810"/>
                <a:gd name="connsiteY9" fmla="*/ 473793 h 1172229"/>
                <a:gd name="connsiteX10" fmla="*/ 1010894 w 1053810"/>
                <a:gd name="connsiteY10" fmla="*/ 602452 h 1172229"/>
                <a:gd name="connsiteX11" fmla="*/ 905210 w 1053810"/>
                <a:gd name="connsiteY11" fmla="*/ 593262 h 1172229"/>
                <a:gd name="connsiteX12" fmla="*/ 693841 w 1053810"/>
                <a:gd name="connsiteY12" fmla="*/ 432438 h 1172229"/>
                <a:gd name="connsiteX13" fmla="*/ 657081 w 1053810"/>
                <a:gd name="connsiteY13" fmla="*/ 565692 h 1172229"/>
                <a:gd name="connsiteX14" fmla="*/ 666271 w 1053810"/>
                <a:gd name="connsiteY14" fmla="*/ 1172229 h 1172229"/>
                <a:gd name="connsiteX0" fmla="*/ 0 w 1061801"/>
                <a:gd name="connsiteY0" fmla="*/ 942480 h 1172229"/>
                <a:gd name="connsiteX1" fmla="*/ 275698 w 1061801"/>
                <a:gd name="connsiteY1" fmla="*/ 639212 h 1172229"/>
                <a:gd name="connsiteX2" fmla="*/ 294078 w 1061801"/>
                <a:gd name="connsiteY2" fmla="*/ 519743 h 1172229"/>
                <a:gd name="connsiteX3" fmla="*/ 257318 w 1061801"/>
                <a:gd name="connsiteY3" fmla="*/ 372703 h 1172229"/>
                <a:gd name="connsiteX4" fmla="*/ 326243 w 1061801"/>
                <a:gd name="connsiteY4" fmla="*/ 152145 h 1172229"/>
                <a:gd name="connsiteX5" fmla="*/ 500852 w 1061801"/>
                <a:gd name="connsiteY5" fmla="*/ 23485 h 1172229"/>
                <a:gd name="connsiteX6" fmla="*/ 712221 w 1061801"/>
                <a:gd name="connsiteY6" fmla="*/ 5105 h 1172229"/>
                <a:gd name="connsiteX7" fmla="*/ 900615 w 1061801"/>
                <a:gd name="connsiteY7" fmla="*/ 83220 h 1172229"/>
                <a:gd name="connsiteX8" fmla="*/ 1047654 w 1061801"/>
                <a:gd name="connsiteY8" fmla="*/ 276209 h 1172229"/>
                <a:gd name="connsiteX9" fmla="*/ 1051813 w 1061801"/>
                <a:gd name="connsiteY9" fmla="*/ 460226 h 1172229"/>
                <a:gd name="connsiteX10" fmla="*/ 1010894 w 1061801"/>
                <a:gd name="connsiteY10" fmla="*/ 602452 h 1172229"/>
                <a:gd name="connsiteX11" fmla="*/ 905210 w 1061801"/>
                <a:gd name="connsiteY11" fmla="*/ 593262 h 1172229"/>
                <a:gd name="connsiteX12" fmla="*/ 693841 w 1061801"/>
                <a:gd name="connsiteY12" fmla="*/ 432438 h 1172229"/>
                <a:gd name="connsiteX13" fmla="*/ 657081 w 1061801"/>
                <a:gd name="connsiteY13" fmla="*/ 565692 h 1172229"/>
                <a:gd name="connsiteX14" fmla="*/ 666271 w 1061801"/>
                <a:gd name="connsiteY14" fmla="*/ 1172229 h 1172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1801" h="1172229">
                  <a:moveTo>
                    <a:pt x="0" y="942480"/>
                  </a:moveTo>
                  <a:cubicBezTo>
                    <a:pt x="113342" y="826074"/>
                    <a:pt x="226685" y="709668"/>
                    <a:pt x="275698" y="639212"/>
                  </a:cubicBezTo>
                  <a:cubicBezTo>
                    <a:pt x="324711" y="568756"/>
                    <a:pt x="297141" y="564161"/>
                    <a:pt x="294078" y="519743"/>
                  </a:cubicBezTo>
                  <a:cubicBezTo>
                    <a:pt x="291015" y="475325"/>
                    <a:pt x="251957" y="433969"/>
                    <a:pt x="257318" y="372703"/>
                  </a:cubicBezTo>
                  <a:cubicBezTo>
                    <a:pt x="262679" y="311437"/>
                    <a:pt x="285654" y="210348"/>
                    <a:pt x="326243" y="152145"/>
                  </a:cubicBezTo>
                  <a:cubicBezTo>
                    <a:pt x="366832" y="93942"/>
                    <a:pt x="436522" y="47992"/>
                    <a:pt x="500852" y="23485"/>
                  </a:cubicBezTo>
                  <a:cubicBezTo>
                    <a:pt x="565182" y="-1022"/>
                    <a:pt x="645594" y="-4851"/>
                    <a:pt x="712221" y="5105"/>
                  </a:cubicBezTo>
                  <a:cubicBezTo>
                    <a:pt x="778848" y="15061"/>
                    <a:pt x="844710" y="38036"/>
                    <a:pt x="900615" y="83220"/>
                  </a:cubicBezTo>
                  <a:cubicBezTo>
                    <a:pt x="956521" y="128404"/>
                    <a:pt x="1022454" y="213375"/>
                    <a:pt x="1047654" y="276209"/>
                  </a:cubicBezTo>
                  <a:cubicBezTo>
                    <a:pt x="1072854" y="339043"/>
                    <a:pt x="1057940" y="405852"/>
                    <a:pt x="1051813" y="460226"/>
                  </a:cubicBezTo>
                  <a:cubicBezTo>
                    <a:pt x="1045686" y="514600"/>
                    <a:pt x="1035328" y="580279"/>
                    <a:pt x="1010894" y="602452"/>
                  </a:cubicBezTo>
                  <a:cubicBezTo>
                    <a:pt x="986460" y="624625"/>
                    <a:pt x="958052" y="621598"/>
                    <a:pt x="905210" y="593262"/>
                  </a:cubicBezTo>
                  <a:cubicBezTo>
                    <a:pt x="852368" y="564926"/>
                    <a:pt x="735196" y="437033"/>
                    <a:pt x="693841" y="432438"/>
                  </a:cubicBezTo>
                  <a:cubicBezTo>
                    <a:pt x="652486" y="427843"/>
                    <a:pt x="661676" y="442394"/>
                    <a:pt x="657081" y="565692"/>
                  </a:cubicBezTo>
                  <a:cubicBezTo>
                    <a:pt x="652486" y="688990"/>
                    <a:pt x="659378" y="930609"/>
                    <a:pt x="666271" y="1172229"/>
                  </a:cubicBezTo>
                </a:path>
              </a:pathLst>
            </a:custGeom>
            <a:noFill/>
            <a:ln w="31750">
              <a:solidFill>
                <a:srgbClr val="FF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51" name="グループ化 150">
            <a:extLst>
              <a:ext uri="{FF2B5EF4-FFF2-40B4-BE49-F238E27FC236}">
                <a16:creationId xmlns:a16="http://schemas.microsoft.com/office/drawing/2014/main" id="{149D07FD-6A01-4775-8817-C82E24F9C8AD}"/>
              </a:ext>
            </a:extLst>
          </p:cNvPr>
          <p:cNvGrpSpPr/>
          <p:nvPr/>
        </p:nvGrpSpPr>
        <p:grpSpPr>
          <a:xfrm>
            <a:off x="3295282" y="4887259"/>
            <a:ext cx="882004" cy="987046"/>
            <a:chOff x="3763285" y="1337595"/>
            <a:chExt cx="1141053" cy="1276946"/>
          </a:xfrm>
        </p:grpSpPr>
        <p:grpSp>
          <p:nvGrpSpPr>
            <p:cNvPr id="152" name="グループ化 151">
              <a:extLst>
                <a:ext uri="{FF2B5EF4-FFF2-40B4-BE49-F238E27FC236}">
                  <a16:creationId xmlns:a16="http://schemas.microsoft.com/office/drawing/2014/main" id="{62D25EB1-DF11-402A-B4E5-DADC5969521F}"/>
                </a:ext>
              </a:extLst>
            </p:cNvPr>
            <p:cNvGrpSpPr/>
            <p:nvPr/>
          </p:nvGrpSpPr>
          <p:grpSpPr>
            <a:xfrm>
              <a:off x="3812392" y="1337595"/>
              <a:ext cx="1091946" cy="1074642"/>
              <a:chOff x="6217263" y="2173173"/>
              <a:chExt cx="1817935" cy="1789127"/>
            </a:xfrm>
          </p:grpSpPr>
          <p:sp>
            <p:nvSpPr>
              <p:cNvPr id="155" name="片側の 2 つの角を丸めた四角形 90">
                <a:extLst>
                  <a:ext uri="{FF2B5EF4-FFF2-40B4-BE49-F238E27FC236}">
                    <a16:creationId xmlns:a16="http://schemas.microsoft.com/office/drawing/2014/main" id="{95DD7865-76D8-4A90-828F-1A9350B3E071}"/>
                  </a:ext>
                </a:extLst>
              </p:cNvPr>
              <p:cNvSpPr/>
              <p:nvPr/>
            </p:nvSpPr>
            <p:spPr>
              <a:xfrm rot="10800000">
                <a:off x="7101188" y="2844532"/>
                <a:ext cx="273021" cy="1117768"/>
              </a:xfrm>
              <a:prstGeom prst="round2SameRect">
                <a:avLst>
                  <a:gd name="adj1" fmla="val 50000"/>
                  <a:gd name="adj2" fmla="val 0"/>
                </a:avLst>
              </a:prstGeom>
              <a:solidFill>
                <a:schemeClr val="bg1">
                  <a:lumMod val="8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片側の 2 つの角を丸めた四角形 91">
                <a:extLst>
                  <a:ext uri="{FF2B5EF4-FFF2-40B4-BE49-F238E27FC236}">
                    <a16:creationId xmlns:a16="http://schemas.microsoft.com/office/drawing/2014/main" id="{DE692DF5-333E-4603-BF92-AB2466B40F2C}"/>
                  </a:ext>
                </a:extLst>
              </p:cNvPr>
              <p:cNvSpPr/>
              <p:nvPr/>
            </p:nvSpPr>
            <p:spPr>
              <a:xfrm rot="13500000" flipH="1">
                <a:off x="6406629" y="3138582"/>
                <a:ext cx="273021" cy="651753"/>
              </a:xfrm>
              <a:prstGeom prst="round2SameRect">
                <a:avLst>
                  <a:gd name="adj1" fmla="val 50000"/>
                  <a:gd name="adj2" fmla="val 0"/>
                </a:avLst>
              </a:prstGeom>
              <a:solidFill>
                <a:schemeClr val="bg1">
                  <a:lumMod val="8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片側の 2 つの角を丸めた四角形 92">
                <a:extLst>
                  <a:ext uri="{FF2B5EF4-FFF2-40B4-BE49-F238E27FC236}">
                    <a16:creationId xmlns:a16="http://schemas.microsoft.com/office/drawing/2014/main" id="{C8F1DEA5-0BFF-44B7-A7D9-D592977761E1}"/>
                  </a:ext>
                </a:extLst>
              </p:cNvPr>
              <p:cNvSpPr/>
              <p:nvPr/>
            </p:nvSpPr>
            <p:spPr>
              <a:xfrm rot="8100000">
                <a:off x="7751761" y="3108262"/>
                <a:ext cx="273021" cy="651753"/>
              </a:xfrm>
              <a:prstGeom prst="round2SameRect">
                <a:avLst>
                  <a:gd name="adj1" fmla="val 50000"/>
                  <a:gd name="adj2" fmla="val 0"/>
                </a:avLst>
              </a:prstGeom>
              <a:solidFill>
                <a:schemeClr val="bg1">
                  <a:lumMod val="8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パイ 93">
                <a:extLst>
                  <a:ext uri="{FF2B5EF4-FFF2-40B4-BE49-F238E27FC236}">
                    <a16:creationId xmlns:a16="http://schemas.microsoft.com/office/drawing/2014/main" id="{C702C42A-95DE-4823-907E-916E8BE1FFB8}"/>
                  </a:ext>
                </a:extLst>
              </p:cNvPr>
              <p:cNvSpPr/>
              <p:nvPr/>
            </p:nvSpPr>
            <p:spPr>
              <a:xfrm rot="8100000">
                <a:off x="6429829" y="2173173"/>
                <a:ext cx="1605369" cy="1605369"/>
              </a:xfrm>
              <a:prstGeom prst="pi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59" name="パイ 94">
                <a:extLst>
                  <a:ext uri="{FF2B5EF4-FFF2-40B4-BE49-F238E27FC236}">
                    <a16:creationId xmlns:a16="http://schemas.microsoft.com/office/drawing/2014/main" id="{F1CABEDF-4826-480C-80FE-4A73530A2C0B}"/>
                  </a:ext>
                </a:extLst>
              </p:cNvPr>
              <p:cNvSpPr/>
              <p:nvPr/>
            </p:nvSpPr>
            <p:spPr>
              <a:xfrm rot="8100000">
                <a:off x="6732857" y="2486537"/>
                <a:ext cx="999313" cy="987306"/>
              </a:xfrm>
              <a:prstGeom prst="pi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0" name="円/楕円 95">
                <a:extLst>
                  <a:ext uri="{FF2B5EF4-FFF2-40B4-BE49-F238E27FC236}">
                    <a16:creationId xmlns:a16="http://schemas.microsoft.com/office/drawing/2014/main" id="{FA28E988-BF44-4ACC-B250-E75A39CE558C}"/>
                  </a:ext>
                </a:extLst>
              </p:cNvPr>
              <p:cNvSpPr/>
              <p:nvPr/>
            </p:nvSpPr>
            <p:spPr>
              <a:xfrm>
                <a:off x="7101189" y="2844532"/>
                <a:ext cx="262647" cy="262647"/>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53" name="二等辺三角形 152">
              <a:extLst>
                <a:ext uri="{FF2B5EF4-FFF2-40B4-BE49-F238E27FC236}">
                  <a16:creationId xmlns:a16="http://schemas.microsoft.com/office/drawing/2014/main" id="{2BB5AE4C-585D-4A77-83E0-48FF54F5262D}"/>
                </a:ext>
              </a:extLst>
            </p:cNvPr>
            <p:cNvSpPr/>
            <p:nvPr/>
          </p:nvSpPr>
          <p:spPr>
            <a:xfrm>
              <a:off x="4345255" y="1355910"/>
              <a:ext cx="155828" cy="466448"/>
            </a:xfrm>
            <a:prstGeom prst="triangl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89">
              <a:extLst>
                <a:ext uri="{FF2B5EF4-FFF2-40B4-BE49-F238E27FC236}">
                  <a16:creationId xmlns:a16="http://schemas.microsoft.com/office/drawing/2014/main" id="{B8999D54-BA5C-43BF-8457-628112557DC8}"/>
                </a:ext>
              </a:extLst>
            </p:cNvPr>
            <p:cNvSpPr/>
            <p:nvPr/>
          </p:nvSpPr>
          <p:spPr>
            <a:xfrm>
              <a:off x="3763285" y="1426138"/>
              <a:ext cx="658499" cy="1188403"/>
            </a:xfrm>
            <a:custGeom>
              <a:avLst/>
              <a:gdLst>
                <a:gd name="connsiteX0" fmla="*/ 0 w 660619"/>
                <a:gd name="connsiteY0" fmla="*/ 945232 h 1202551"/>
                <a:gd name="connsiteX1" fmla="*/ 298674 w 660619"/>
                <a:gd name="connsiteY1" fmla="*/ 646559 h 1202551"/>
                <a:gd name="connsiteX2" fmla="*/ 307864 w 660619"/>
                <a:gd name="connsiteY2" fmla="*/ 563849 h 1202551"/>
                <a:gd name="connsiteX3" fmla="*/ 252724 w 660619"/>
                <a:gd name="connsiteY3" fmla="*/ 421405 h 1202551"/>
                <a:gd name="connsiteX4" fmla="*/ 303269 w 660619"/>
                <a:gd name="connsiteY4" fmla="*/ 191656 h 1202551"/>
                <a:gd name="connsiteX5" fmla="*/ 459498 w 660619"/>
                <a:gd name="connsiteY5" fmla="*/ 53807 h 1202551"/>
                <a:gd name="connsiteX6" fmla="*/ 620322 w 660619"/>
                <a:gd name="connsiteY6" fmla="*/ 21642 h 1202551"/>
                <a:gd name="connsiteX7" fmla="*/ 657082 w 660619"/>
                <a:gd name="connsiteY7" fmla="*/ 118137 h 1202551"/>
                <a:gd name="connsiteX8" fmla="*/ 657082 w 660619"/>
                <a:gd name="connsiteY8" fmla="*/ 1202551 h 1202551"/>
                <a:gd name="connsiteX0" fmla="*/ 0 w 663166"/>
                <a:gd name="connsiteY0" fmla="*/ 945232 h 1202551"/>
                <a:gd name="connsiteX1" fmla="*/ 298674 w 663166"/>
                <a:gd name="connsiteY1" fmla="*/ 646559 h 1202551"/>
                <a:gd name="connsiteX2" fmla="*/ 307864 w 663166"/>
                <a:gd name="connsiteY2" fmla="*/ 563849 h 1202551"/>
                <a:gd name="connsiteX3" fmla="*/ 252724 w 663166"/>
                <a:gd name="connsiteY3" fmla="*/ 421405 h 1202551"/>
                <a:gd name="connsiteX4" fmla="*/ 303269 w 663166"/>
                <a:gd name="connsiteY4" fmla="*/ 191656 h 1202551"/>
                <a:gd name="connsiteX5" fmla="*/ 459498 w 663166"/>
                <a:gd name="connsiteY5" fmla="*/ 53807 h 1202551"/>
                <a:gd name="connsiteX6" fmla="*/ 585048 w 663166"/>
                <a:gd name="connsiteY6" fmla="*/ 21642 h 1202551"/>
                <a:gd name="connsiteX7" fmla="*/ 657082 w 663166"/>
                <a:gd name="connsiteY7" fmla="*/ 118137 h 1202551"/>
                <a:gd name="connsiteX8" fmla="*/ 657082 w 663166"/>
                <a:gd name="connsiteY8" fmla="*/ 1202551 h 1202551"/>
                <a:gd name="connsiteX0" fmla="*/ 0 w 663166"/>
                <a:gd name="connsiteY0" fmla="*/ 944259 h 1201578"/>
                <a:gd name="connsiteX1" fmla="*/ 298674 w 663166"/>
                <a:gd name="connsiteY1" fmla="*/ 645586 h 1201578"/>
                <a:gd name="connsiteX2" fmla="*/ 307864 w 663166"/>
                <a:gd name="connsiteY2" fmla="*/ 562876 h 1201578"/>
                <a:gd name="connsiteX3" fmla="*/ 252724 w 663166"/>
                <a:gd name="connsiteY3" fmla="*/ 420432 h 1201578"/>
                <a:gd name="connsiteX4" fmla="*/ 303269 w 663166"/>
                <a:gd name="connsiteY4" fmla="*/ 190683 h 1201578"/>
                <a:gd name="connsiteX5" fmla="*/ 459498 w 663166"/>
                <a:gd name="connsiteY5" fmla="*/ 52834 h 1201578"/>
                <a:gd name="connsiteX6" fmla="*/ 585048 w 663166"/>
                <a:gd name="connsiteY6" fmla="*/ 20669 h 1201578"/>
                <a:gd name="connsiteX7" fmla="*/ 657082 w 663166"/>
                <a:gd name="connsiteY7" fmla="*/ 117164 h 1201578"/>
                <a:gd name="connsiteX8" fmla="*/ 657082 w 663166"/>
                <a:gd name="connsiteY8" fmla="*/ 1201578 h 1201578"/>
                <a:gd name="connsiteX0" fmla="*/ 0 w 660810"/>
                <a:gd name="connsiteY0" fmla="*/ 928231 h 1185550"/>
                <a:gd name="connsiteX1" fmla="*/ 298674 w 660810"/>
                <a:gd name="connsiteY1" fmla="*/ 629558 h 1185550"/>
                <a:gd name="connsiteX2" fmla="*/ 307864 w 660810"/>
                <a:gd name="connsiteY2" fmla="*/ 546848 h 1185550"/>
                <a:gd name="connsiteX3" fmla="*/ 252724 w 660810"/>
                <a:gd name="connsiteY3" fmla="*/ 404404 h 1185550"/>
                <a:gd name="connsiteX4" fmla="*/ 303269 w 660810"/>
                <a:gd name="connsiteY4" fmla="*/ 174655 h 1185550"/>
                <a:gd name="connsiteX5" fmla="*/ 459498 w 660810"/>
                <a:gd name="connsiteY5" fmla="*/ 36806 h 1185550"/>
                <a:gd name="connsiteX6" fmla="*/ 585048 w 660810"/>
                <a:gd name="connsiteY6" fmla="*/ 4641 h 1185550"/>
                <a:gd name="connsiteX7" fmla="*/ 657082 w 660810"/>
                <a:gd name="connsiteY7" fmla="*/ 101136 h 1185550"/>
                <a:gd name="connsiteX8" fmla="*/ 657082 w 660810"/>
                <a:gd name="connsiteY8" fmla="*/ 1185550 h 1185550"/>
                <a:gd name="connsiteX0" fmla="*/ 0 w 660810"/>
                <a:gd name="connsiteY0" fmla="*/ 928731 h 1186050"/>
                <a:gd name="connsiteX1" fmla="*/ 298674 w 660810"/>
                <a:gd name="connsiteY1" fmla="*/ 630058 h 1186050"/>
                <a:gd name="connsiteX2" fmla="*/ 307864 w 660810"/>
                <a:gd name="connsiteY2" fmla="*/ 547348 h 1186050"/>
                <a:gd name="connsiteX3" fmla="*/ 252724 w 660810"/>
                <a:gd name="connsiteY3" fmla="*/ 404904 h 1186050"/>
                <a:gd name="connsiteX4" fmla="*/ 308696 w 660810"/>
                <a:gd name="connsiteY4" fmla="*/ 196862 h 1186050"/>
                <a:gd name="connsiteX5" fmla="*/ 459498 w 660810"/>
                <a:gd name="connsiteY5" fmla="*/ 37306 h 1186050"/>
                <a:gd name="connsiteX6" fmla="*/ 585048 w 660810"/>
                <a:gd name="connsiteY6" fmla="*/ 5141 h 1186050"/>
                <a:gd name="connsiteX7" fmla="*/ 657082 w 660810"/>
                <a:gd name="connsiteY7" fmla="*/ 101636 h 1186050"/>
                <a:gd name="connsiteX8" fmla="*/ 657082 w 660810"/>
                <a:gd name="connsiteY8" fmla="*/ 1186050 h 1186050"/>
                <a:gd name="connsiteX0" fmla="*/ 0 w 662769"/>
                <a:gd name="connsiteY0" fmla="*/ 945712 h 1203031"/>
                <a:gd name="connsiteX1" fmla="*/ 298674 w 662769"/>
                <a:gd name="connsiteY1" fmla="*/ 647039 h 1203031"/>
                <a:gd name="connsiteX2" fmla="*/ 307864 w 662769"/>
                <a:gd name="connsiteY2" fmla="*/ 564329 h 1203031"/>
                <a:gd name="connsiteX3" fmla="*/ 252724 w 662769"/>
                <a:gd name="connsiteY3" fmla="*/ 421885 h 1203031"/>
                <a:gd name="connsiteX4" fmla="*/ 308696 w 662769"/>
                <a:gd name="connsiteY4" fmla="*/ 213843 h 1203031"/>
                <a:gd name="connsiteX5" fmla="*/ 459498 w 662769"/>
                <a:gd name="connsiteY5" fmla="*/ 54287 h 1203031"/>
                <a:gd name="connsiteX6" fmla="*/ 590474 w 662769"/>
                <a:gd name="connsiteY6" fmla="*/ 19409 h 1203031"/>
                <a:gd name="connsiteX7" fmla="*/ 657082 w 662769"/>
                <a:gd name="connsiteY7" fmla="*/ 118617 h 1203031"/>
                <a:gd name="connsiteX8" fmla="*/ 657082 w 662769"/>
                <a:gd name="connsiteY8" fmla="*/ 1203031 h 1203031"/>
                <a:gd name="connsiteX0" fmla="*/ 0 w 658499"/>
                <a:gd name="connsiteY0" fmla="*/ 931084 h 1188403"/>
                <a:gd name="connsiteX1" fmla="*/ 298674 w 658499"/>
                <a:gd name="connsiteY1" fmla="*/ 632411 h 1188403"/>
                <a:gd name="connsiteX2" fmla="*/ 307864 w 658499"/>
                <a:gd name="connsiteY2" fmla="*/ 549701 h 1188403"/>
                <a:gd name="connsiteX3" fmla="*/ 252724 w 658499"/>
                <a:gd name="connsiteY3" fmla="*/ 407257 h 1188403"/>
                <a:gd name="connsiteX4" fmla="*/ 308696 w 658499"/>
                <a:gd name="connsiteY4" fmla="*/ 199215 h 1188403"/>
                <a:gd name="connsiteX5" fmla="*/ 459498 w 658499"/>
                <a:gd name="connsiteY5" fmla="*/ 39659 h 1188403"/>
                <a:gd name="connsiteX6" fmla="*/ 590474 w 658499"/>
                <a:gd name="connsiteY6" fmla="*/ 4781 h 1188403"/>
                <a:gd name="connsiteX7" fmla="*/ 657082 w 658499"/>
                <a:gd name="connsiteY7" fmla="*/ 103989 h 1188403"/>
                <a:gd name="connsiteX8" fmla="*/ 657082 w 658499"/>
                <a:gd name="connsiteY8" fmla="*/ 1188403 h 118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8499" h="1188403">
                  <a:moveTo>
                    <a:pt x="0" y="931084"/>
                  </a:moveTo>
                  <a:cubicBezTo>
                    <a:pt x="123681" y="813529"/>
                    <a:pt x="247363" y="695975"/>
                    <a:pt x="298674" y="632411"/>
                  </a:cubicBezTo>
                  <a:cubicBezTo>
                    <a:pt x="349985" y="568847"/>
                    <a:pt x="315522" y="587227"/>
                    <a:pt x="307864" y="549701"/>
                  </a:cubicBezTo>
                  <a:cubicBezTo>
                    <a:pt x="300206" y="512175"/>
                    <a:pt x="252585" y="465671"/>
                    <a:pt x="252724" y="407257"/>
                  </a:cubicBezTo>
                  <a:cubicBezTo>
                    <a:pt x="252863" y="348843"/>
                    <a:pt x="274234" y="260481"/>
                    <a:pt x="308696" y="199215"/>
                  </a:cubicBezTo>
                  <a:cubicBezTo>
                    <a:pt x="343158" y="137949"/>
                    <a:pt x="412535" y="72065"/>
                    <a:pt x="459498" y="39659"/>
                  </a:cubicBezTo>
                  <a:cubicBezTo>
                    <a:pt x="506461" y="7253"/>
                    <a:pt x="535837" y="-8654"/>
                    <a:pt x="590474" y="4781"/>
                  </a:cubicBezTo>
                  <a:cubicBezTo>
                    <a:pt x="645111" y="18216"/>
                    <a:pt x="656835" y="31534"/>
                    <a:pt x="657082" y="103989"/>
                  </a:cubicBezTo>
                  <a:cubicBezTo>
                    <a:pt x="657329" y="176444"/>
                    <a:pt x="660145" y="744605"/>
                    <a:pt x="657082" y="1188403"/>
                  </a:cubicBezTo>
                </a:path>
              </a:pathLst>
            </a:custGeom>
            <a:noFill/>
            <a:ln w="31750">
              <a:solidFill>
                <a:srgbClr val="FF00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1" name="テキスト ボックス 160">
            <a:extLst>
              <a:ext uri="{FF2B5EF4-FFF2-40B4-BE49-F238E27FC236}">
                <a16:creationId xmlns:a16="http://schemas.microsoft.com/office/drawing/2014/main" id="{15523F96-E730-4B22-99B6-A27CD578BB4E}"/>
              </a:ext>
            </a:extLst>
          </p:cNvPr>
          <p:cNvSpPr txBox="1"/>
          <p:nvPr/>
        </p:nvSpPr>
        <p:spPr>
          <a:xfrm>
            <a:off x="784603" y="4088629"/>
            <a:ext cx="6273531" cy="738664"/>
          </a:xfrm>
          <a:prstGeom prst="rect">
            <a:avLst/>
          </a:prstGeom>
        </p:spPr>
        <p:txBody>
          <a:bodyPr wrap="square" rtlCol="0">
            <a:spAutoFit/>
          </a:bodyPr>
          <a:lstStyle/>
          <a:p>
            <a:r>
              <a:rPr kumimoji="1" lang="ja-JP" altLang="en-US" sz="1400" dirty="0">
                <a:latin typeface="+mn-ea"/>
                <a:cs typeface="Meiryo UI" panose="020B0604030504040204" pitchFamily="50" charset="-128"/>
              </a:rPr>
              <a:t>摺動子の位置と、電流の経路を見ると、抵抗体を通る距離が違うのが分かると思います。抵抗体を通る距離が長いと抵抗の値が大きく、距離が短いと、抵抗が小さくなります。</a:t>
            </a:r>
            <a:endParaRPr kumimoji="1" lang="en-US" altLang="ja-JP" sz="1400" dirty="0">
              <a:latin typeface="+mn-ea"/>
              <a:cs typeface="Meiryo UI" panose="020B0604030504040204" pitchFamily="50" charset="-128"/>
            </a:endParaRPr>
          </a:p>
        </p:txBody>
      </p:sp>
      <p:sp>
        <p:nvSpPr>
          <p:cNvPr id="162" name="テキスト ボックス 161">
            <a:extLst>
              <a:ext uri="{FF2B5EF4-FFF2-40B4-BE49-F238E27FC236}">
                <a16:creationId xmlns:a16="http://schemas.microsoft.com/office/drawing/2014/main" id="{A313EB01-CF06-4082-A570-1338997662B0}"/>
              </a:ext>
            </a:extLst>
          </p:cNvPr>
          <p:cNvSpPr txBox="1"/>
          <p:nvPr/>
        </p:nvSpPr>
        <p:spPr>
          <a:xfrm>
            <a:off x="1127631" y="5970465"/>
            <a:ext cx="1811348" cy="461665"/>
          </a:xfrm>
          <a:prstGeom prst="rect">
            <a:avLst/>
          </a:prstGeom>
        </p:spPr>
        <p:txBody>
          <a:bodyPr wrap="square" rtlCol="0">
            <a:spAutoFit/>
          </a:bodyPr>
          <a:lstStyle/>
          <a:p>
            <a:r>
              <a:rPr kumimoji="1" lang="ja-JP" altLang="en-US" sz="1200" dirty="0">
                <a:latin typeface="+mn-ea"/>
                <a:cs typeface="Meiryo UI" panose="020B0604030504040204" pitchFamily="50" charset="-128"/>
              </a:rPr>
              <a:t>摺動子が端子</a:t>
            </a:r>
            <a:r>
              <a:rPr kumimoji="1" lang="en-US" altLang="ja-JP" sz="1200" dirty="0">
                <a:latin typeface="+mn-ea"/>
                <a:cs typeface="Meiryo UI" panose="020B0604030504040204" pitchFamily="50" charset="-128"/>
              </a:rPr>
              <a:t>1</a:t>
            </a:r>
            <a:r>
              <a:rPr kumimoji="1" lang="ja-JP" altLang="en-US" sz="1200" dirty="0">
                <a:latin typeface="+mn-ea"/>
                <a:cs typeface="Meiryo UI" panose="020B0604030504040204" pitchFamily="50" charset="-128"/>
              </a:rPr>
              <a:t>に近い</a:t>
            </a:r>
            <a:endParaRPr kumimoji="1" lang="en-US" altLang="ja-JP" sz="1200" dirty="0">
              <a:latin typeface="+mn-ea"/>
              <a:cs typeface="Meiryo UI" panose="020B0604030504040204" pitchFamily="50" charset="-128"/>
            </a:endParaRPr>
          </a:p>
          <a:p>
            <a:r>
              <a:rPr lang="ja-JP" altLang="en-US" sz="1200" dirty="0">
                <a:latin typeface="+mn-ea"/>
                <a:cs typeface="Meiryo UI" panose="020B0604030504040204" pitchFamily="50" charset="-128"/>
              </a:rPr>
              <a:t>端子１と２の抵抗＝小</a:t>
            </a:r>
            <a:endParaRPr kumimoji="1" lang="ja-JP" altLang="en-US" sz="1200" dirty="0">
              <a:latin typeface="+mn-ea"/>
              <a:cs typeface="Meiryo UI" panose="020B0604030504040204" pitchFamily="50" charset="-128"/>
            </a:endParaRPr>
          </a:p>
        </p:txBody>
      </p:sp>
      <p:sp>
        <p:nvSpPr>
          <p:cNvPr id="179" name="テキスト ボックス 178">
            <a:extLst>
              <a:ext uri="{FF2B5EF4-FFF2-40B4-BE49-F238E27FC236}">
                <a16:creationId xmlns:a16="http://schemas.microsoft.com/office/drawing/2014/main" id="{311FAF0C-845D-4889-A7CE-7CDAF68B70C1}"/>
              </a:ext>
            </a:extLst>
          </p:cNvPr>
          <p:cNvSpPr txBox="1"/>
          <p:nvPr/>
        </p:nvSpPr>
        <p:spPr>
          <a:xfrm>
            <a:off x="4937793" y="5970465"/>
            <a:ext cx="1811349" cy="461665"/>
          </a:xfrm>
          <a:prstGeom prst="rect">
            <a:avLst/>
          </a:prstGeom>
        </p:spPr>
        <p:txBody>
          <a:bodyPr wrap="square" rtlCol="0">
            <a:spAutoFit/>
          </a:bodyPr>
          <a:lstStyle/>
          <a:p>
            <a:r>
              <a:rPr kumimoji="1" lang="ja-JP" altLang="en-US" sz="1200" dirty="0">
                <a:latin typeface="+mn-ea"/>
                <a:cs typeface="Meiryo UI" panose="020B0604030504040204" pitchFamily="50" charset="-128"/>
              </a:rPr>
              <a:t>摺動子が端子</a:t>
            </a:r>
            <a:r>
              <a:rPr kumimoji="1" lang="en-US" altLang="ja-JP" sz="1200" dirty="0">
                <a:latin typeface="+mn-ea"/>
                <a:cs typeface="Meiryo UI" panose="020B0604030504040204" pitchFamily="50" charset="-128"/>
              </a:rPr>
              <a:t>1</a:t>
            </a:r>
            <a:r>
              <a:rPr kumimoji="1" lang="ja-JP" altLang="en-US" sz="1200" dirty="0">
                <a:latin typeface="+mn-ea"/>
                <a:cs typeface="Meiryo UI" panose="020B0604030504040204" pitchFamily="50" charset="-128"/>
              </a:rPr>
              <a:t>から遠い</a:t>
            </a:r>
            <a:r>
              <a:rPr lang="ja-JP" altLang="en-US" sz="1200" dirty="0">
                <a:latin typeface="+mn-ea"/>
                <a:cs typeface="Meiryo UI" panose="020B0604030504040204" pitchFamily="50" charset="-128"/>
              </a:rPr>
              <a:t>端子１と２の抵抗＝大</a:t>
            </a:r>
            <a:endParaRPr kumimoji="1" lang="ja-JP" altLang="en-US" sz="1200" dirty="0">
              <a:latin typeface="+mn-ea"/>
              <a:cs typeface="Meiryo UI" panose="020B0604030504040204" pitchFamily="50" charset="-128"/>
            </a:endParaRPr>
          </a:p>
        </p:txBody>
      </p:sp>
      <p:grpSp>
        <p:nvGrpSpPr>
          <p:cNvPr id="2" name="グループ化 1">
            <a:extLst>
              <a:ext uri="{FF2B5EF4-FFF2-40B4-BE49-F238E27FC236}">
                <a16:creationId xmlns:a16="http://schemas.microsoft.com/office/drawing/2014/main" id="{6FDB91AB-B691-46B4-94E2-F28B6F76E529}"/>
              </a:ext>
            </a:extLst>
          </p:cNvPr>
          <p:cNvGrpSpPr/>
          <p:nvPr/>
        </p:nvGrpSpPr>
        <p:grpSpPr>
          <a:xfrm>
            <a:off x="5158700" y="1360158"/>
            <a:ext cx="2816936" cy="1811415"/>
            <a:chOff x="4408322" y="1343639"/>
            <a:chExt cx="2816936" cy="1811415"/>
          </a:xfrm>
        </p:grpSpPr>
        <p:sp>
          <p:nvSpPr>
            <p:cNvPr id="105" name="テキスト ボックス 104">
              <a:extLst>
                <a:ext uri="{FF2B5EF4-FFF2-40B4-BE49-F238E27FC236}">
                  <a16:creationId xmlns:a16="http://schemas.microsoft.com/office/drawing/2014/main" id="{EECB6931-9E5C-4B08-BF1B-8282A59DE652}"/>
                </a:ext>
              </a:extLst>
            </p:cNvPr>
            <p:cNvSpPr txBox="1"/>
            <p:nvPr/>
          </p:nvSpPr>
          <p:spPr>
            <a:xfrm>
              <a:off x="6307756" y="1464342"/>
              <a:ext cx="917502" cy="307777"/>
            </a:xfrm>
            <a:prstGeom prst="rect">
              <a:avLst/>
            </a:prstGeom>
          </p:spPr>
          <p:txBody>
            <a:bodyPr wrap="square" rtlCol="0">
              <a:spAutoFit/>
            </a:bodyPr>
            <a:lstStyle/>
            <a:p>
              <a:r>
                <a:rPr lang="ja-JP" altLang="en-US" sz="1400" dirty="0">
                  <a:latin typeface="Meiryo UI" panose="020B0604030504040204" pitchFamily="50" charset="-128"/>
                  <a:ea typeface="Meiryo UI" panose="020B0604030504040204" pitchFamily="50" charset="-128"/>
                  <a:cs typeface="Meiryo UI" panose="020B0604030504040204" pitchFamily="50" charset="-128"/>
                </a:rPr>
                <a:t>抵抗体</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10" name="グループ化 109">
              <a:extLst>
                <a:ext uri="{FF2B5EF4-FFF2-40B4-BE49-F238E27FC236}">
                  <a16:creationId xmlns:a16="http://schemas.microsoft.com/office/drawing/2014/main" id="{FED248A2-2DBC-4A32-842B-04F48287B586}"/>
                </a:ext>
              </a:extLst>
            </p:cNvPr>
            <p:cNvGrpSpPr/>
            <p:nvPr/>
          </p:nvGrpSpPr>
          <p:grpSpPr>
            <a:xfrm>
              <a:off x="5183186" y="1711114"/>
              <a:ext cx="1156763" cy="1138432"/>
              <a:chOff x="1887464" y="1997249"/>
              <a:chExt cx="1817935" cy="1789127"/>
            </a:xfrm>
          </p:grpSpPr>
          <p:grpSp>
            <p:nvGrpSpPr>
              <p:cNvPr id="111" name="グループ化 110">
                <a:extLst>
                  <a:ext uri="{FF2B5EF4-FFF2-40B4-BE49-F238E27FC236}">
                    <a16:creationId xmlns:a16="http://schemas.microsoft.com/office/drawing/2014/main" id="{F0179B17-37C4-4388-8FC6-42AF4E14BFD7}"/>
                  </a:ext>
                </a:extLst>
              </p:cNvPr>
              <p:cNvGrpSpPr/>
              <p:nvPr/>
            </p:nvGrpSpPr>
            <p:grpSpPr>
              <a:xfrm>
                <a:off x="1887464" y="1997249"/>
                <a:ext cx="1817935" cy="1789127"/>
                <a:chOff x="6217263" y="2173173"/>
                <a:chExt cx="1817935" cy="1789127"/>
              </a:xfrm>
            </p:grpSpPr>
            <p:sp>
              <p:nvSpPr>
                <p:cNvPr id="113" name="片側の 2 つの角を丸めた四角形 27">
                  <a:extLst>
                    <a:ext uri="{FF2B5EF4-FFF2-40B4-BE49-F238E27FC236}">
                      <a16:creationId xmlns:a16="http://schemas.microsoft.com/office/drawing/2014/main" id="{4F259AC7-5FCB-499E-802F-CB04AF80A5BE}"/>
                    </a:ext>
                  </a:extLst>
                </p:cNvPr>
                <p:cNvSpPr/>
                <p:nvPr/>
              </p:nvSpPr>
              <p:spPr>
                <a:xfrm rot="10800000">
                  <a:off x="7101188" y="2844532"/>
                  <a:ext cx="273021" cy="1117768"/>
                </a:xfrm>
                <a:prstGeom prst="round2SameRect">
                  <a:avLst>
                    <a:gd name="adj1" fmla="val 50000"/>
                    <a:gd name="adj2" fmla="val 0"/>
                  </a:avLst>
                </a:prstGeom>
                <a:solidFill>
                  <a:schemeClr val="bg1">
                    <a:lumMod val="8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片側の 2 つの角を丸めた四角形 28">
                  <a:extLst>
                    <a:ext uri="{FF2B5EF4-FFF2-40B4-BE49-F238E27FC236}">
                      <a16:creationId xmlns:a16="http://schemas.microsoft.com/office/drawing/2014/main" id="{5FFB0A0F-AB2C-40EF-A936-3C5477CF729D}"/>
                    </a:ext>
                  </a:extLst>
                </p:cNvPr>
                <p:cNvSpPr/>
                <p:nvPr/>
              </p:nvSpPr>
              <p:spPr>
                <a:xfrm rot="13500000" flipH="1">
                  <a:off x="6406629" y="3138582"/>
                  <a:ext cx="273021" cy="651753"/>
                </a:xfrm>
                <a:prstGeom prst="round2SameRect">
                  <a:avLst>
                    <a:gd name="adj1" fmla="val 50000"/>
                    <a:gd name="adj2" fmla="val 0"/>
                  </a:avLst>
                </a:prstGeom>
                <a:solidFill>
                  <a:schemeClr val="bg1">
                    <a:lumMod val="8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片側の 2 つの角を丸めた四角形 29">
                  <a:extLst>
                    <a:ext uri="{FF2B5EF4-FFF2-40B4-BE49-F238E27FC236}">
                      <a16:creationId xmlns:a16="http://schemas.microsoft.com/office/drawing/2014/main" id="{0BF1F328-DE83-4F7C-84ED-6F893467D1AA}"/>
                    </a:ext>
                  </a:extLst>
                </p:cNvPr>
                <p:cNvSpPr/>
                <p:nvPr/>
              </p:nvSpPr>
              <p:spPr>
                <a:xfrm rot="8100000">
                  <a:off x="7751761" y="3108262"/>
                  <a:ext cx="273021" cy="651753"/>
                </a:xfrm>
                <a:prstGeom prst="round2SameRect">
                  <a:avLst>
                    <a:gd name="adj1" fmla="val 50000"/>
                    <a:gd name="adj2" fmla="val 0"/>
                  </a:avLst>
                </a:prstGeom>
                <a:solidFill>
                  <a:schemeClr val="bg1">
                    <a:lumMod val="8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パイ 30">
                  <a:extLst>
                    <a:ext uri="{FF2B5EF4-FFF2-40B4-BE49-F238E27FC236}">
                      <a16:creationId xmlns:a16="http://schemas.microsoft.com/office/drawing/2014/main" id="{22A3A15F-9589-474E-971A-698233EE2D59}"/>
                    </a:ext>
                  </a:extLst>
                </p:cNvPr>
                <p:cNvSpPr/>
                <p:nvPr/>
              </p:nvSpPr>
              <p:spPr>
                <a:xfrm rot="8100000">
                  <a:off x="6429829" y="2173173"/>
                  <a:ext cx="1605369" cy="1605369"/>
                </a:xfrm>
                <a:prstGeom prst="pi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7" name="パイ 31">
                  <a:extLst>
                    <a:ext uri="{FF2B5EF4-FFF2-40B4-BE49-F238E27FC236}">
                      <a16:creationId xmlns:a16="http://schemas.microsoft.com/office/drawing/2014/main" id="{CBB3A0B7-B0F5-44DD-A912-50BF12C8E064}"/>
                    </a:ext>
                  </a:extLst>
                </p:cNvPr>
                <p:cNvSpPr/>
                <p:nvPr/>
              </p:nvSpPr>
              <p:spPr>
                <a:xfrm rot="8100000">
                  <a:off x="6732857" y="2486537"/>
                  <a:ext cx="999313" cy="987306"/>
                </a:xfrm>
                <a:prstGeom prst="pi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9" name="円/楕円 32">
                  <a:extLst>
                    <a:ext uri="{FF2B5EF4-FFF2-40B4-BE49-F238E27FC236}">
                      <a16:creationId xmlns:a16="http://schemas.microsoft.com/office/drawing/2014/main" id="{2CED867D-5705-429A-B6B1-FF40A437B9DF}"/>
                    </a:ext>
                  </a:extLst>
                </p:cNvPr>
                <p:cNvSpPr/>
                <p:nvPr/>
              </p:nvSpPr>
              <p:spPr>
                <a:xfrm>
                  <a:off x="7101189" y="2844532"/>
                  <a:ext cx="262647" cy="262647"/>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2" name="二等辺三角形 111">
                <a:extLst>
                  <a:ext uri="{FF2B5EF4-FFF2-40B4-BE49-F238E27FC236}">
                    <a16:creationId xmlns:a16="http://schemas.microsoft.com/office/drawing/2014/main" id="{EEE83A40-984E-421F-B32E-1130273FAB63}"/>
                  </a:ext>
                </a:extLst>
              </p:cNvPr>
              <p:cNvSpPr/>
              <p:nvPr/>
            </p:nvSpPr>
            <p:spPr>
              <a:xfrm rot="20427010">
                <a:off x="2641673" y="2043760"/>
                <a:ext cx="259432" cy="776571"/>
              </a:xfrm>
              <a:prstGeom prst="triangl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0" name="テキスト ボックス 119">
              <a:extLst>
                <a:ext uri="{FF2B5EF4-FFF2-40B4-BE49-F238E27FC236}">
                  <a16:creationId xmlns:a16="http://schemas.microsoft.com/office/drawing/2014/main" id="{7B7C8B9B-9E28-4EE7-A3EB-083BDC0D1F00}"/>
                </a:ext>
              </a:extLst>
            </p:cNvPr>
            <p:cNvSpPr txBox="1"/>
            <p:nvPr/>
          </p:nvSpPr>
          <p:spPr>
            <a:xfrm>
              <a:off x="6550156" y="2483014"/>
              <a:ext cx="588250" cy="307777"/>
            </a:xfrm>
            <a:prstGeom prst="rect">
              <a:avLst/>
            </a:prstGeom>
          </p:spPr>
          <p:txBody>
            <a:bodyPr wrap="square" rtlCol="0">
              <a:spAutoFit/>
            </a:bodyPr>
            <a:lstStyle/>
            <a:p>
              <a:r>
                <a:rPr lang="ja-JP" altLang="en-US" sz="1400" dirty="0">
                  <a:latin typeface="Meiryo UI" panose="020B0604030504040204" pitchFamily="50" charset="-128"/>
                  <a:ea typeface="Meiryo UI" panose="020B0604030504040204" pitchFamily="50" charset="-128"/>
                  <a:cs typeface="Meiryo UI" panose="020B0604030504040204" pitchFamily="50" charset="-128"/>
                </a:rPr>
                <a:t>端子</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1" name="テキスト ボックス 120">
              <a:extLst>
                <a:ext uri="{FF2B5EF4-FFF2-40B4-BE49-F238E27FC236}">
                  <a16:creationId xmlns:a16="http://schemas.microsoft.com/office/drawing/2014/main" id="{A1195156-7B5D-4F7E-8A94-E76CABB21603}"/>
                </a:ext>
              </a:extLst>
            </p:cNvPr>
            <p:cNvSpPr txBox="1"/>
            <p:nvPr/>
          </p:nvSpPr>
          <p:spPr>
            <a:xfrm>
              <a:off x="4636041" y="1493009"/>
              <a:ext cx="917502" cy="307777"/>
            </a:xfrm>
            <a:prstGeom prst="rect">
              <a:avLst/>
            </a:prstGeom>
          </p:spPr>
          <p:txBody>
            <a:bodyPr wrap="square" rtlCol="0">
              <a:spAutoFit/>
            </a:bodyPr>
            <a:lstStyle/>
            <a:p>
              <a:r>
                <a:rPr lang="ja-JP" altLang="en-US" sz="1400" dirty="0">
                  <a:latin typeface="Meiryo UI" panose="020B0604030504040204" pitchFamily="50" charset="-128"/>
                  <a:ea typeface="Meiryo UI" panose="020B0604030504040204" pitchFamily="50" charset="-128"/>
                  <a:cs typeface="Meiryo UI" panose="020B0604030504040204" pitchFamily="50" charset="-128"/>
                </a:rPr>
                <a:t>摺動子</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2" name="円/楕円 3">
              <a:extLst>
                <a:ext uri="{FF2B5EF4-FFF2-40B4-BE49-F238E27FC236}">
                  <a16:creationId xmlns:a16="http://schemas.microsoft.com/office/drawing/2014/main" id="{B40D3519-0E27-43E3-A36A-A3B2D3CE486E}"/>
                </a:ext>
              </a:extLst>
            </p:cNvPr>
            <p:cNvSpPr/>
            <p:nvPr/>
          </p:nvSpPr>
          <p:spPr>
            <a:xfrm>
              <a:off x="5778662" y="2168509"/>
              <a:ext cx="97839" cy="978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テキスト ボックス 122">
              <a:extLst>
                <a:ext uri="{FF2B5EF4-FFF2-40B4-BE49-F238E27FC236}">
                  <a16:creationId xmlns:a16="http://schemas.microsoft.com/office/drawing/2014/main" id="{D799505D-7217-49D2-A4F4-6B32DF64238E}"/>
                </a:ext>
              </a:extLst>
            </p:cNvPr>
            <p:cNvSpPr txBox="1"/>
            <p:nvPr/>
          </p:nvSpPr>
          <p:spPr>
            <a:xfrm>
              <a:off x="4408322" y="2199646"/>
              <a:ext cx="738528" cy="307777"/>
            </a:xfrm>
            <a:prstGeom prst="rect">
              <a:avLst/>
            </a:prstGeom>
          </p:spPr>
          <p:txBody>
            <a:bodyPr wrap="square" rtlCol="0">
              <a:spAutoFit/>
            </a:bodyPr>
            <a:lstStyle/>
            <a:p>
              <a:r>
                <a:rPr lang="ja-JP" altLang="en-US" sz="1400" dirty="0">
                  <a:latin typeface="Meiryo UI" panose="020B0604030504040204" pitchFamily="50" charset="-128"/>
                  <a:ea typeface="Meiryo UI" panose="020B0604030504040204" pitchFamily="50" charset="-128"/>
                  <a:cs typeface="Meiryo UI" panose="020B0604030504040204" pitchFamily="50" charset="-128"/>
                </a:rPr>
                <a:t>回転軸</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6" name="テキスト ボックス 125">
              <a:extLst>
                <a:ext uri="{FF2B5EF4-FFF2-40B4-BE49-F238E27FC236}">
                  <a16:creationId xmlns:a16="http://schemas.microsoft.com/office/drawing/2014/main" id="{B6A4479A-66BE-4833-A42A-E1D5909028D2}"/>
                </a:ext>
              </a:extLst>
            </p:cNvPr>
            <p:cNvSpPr txBox="1"/>
            <p:nvPr/>
          </p:nvSpPr>
          <p:spPr>
            <a:xfrm>
              <a:off x="5099431" y="2740811"/>
              <a:ext cx="212363" cy="307777"/>
            </a:xfrm>
            <a:prstGeom prst="rect">
              <a:avLst/>
            </a:prstGeom>
          </p:spPr>
          <p:txBody>
            <a:bodyPr wrap="square" rtlCol="0">
              <a:spAutoFit/>
            </a:bodyPr>
            <a:lstStyle/>
            <a:p>
              <a:r>
                <a:rPr lang="en-US" altLang="ja-JP" sz="1400" dirty="0">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7" name="テキスト ボックス 126">
              <a:extLst>
                <a:ext uri="{FF2B5EF4-FFF2-40B4-BE49-F238E27FC236}">
                  <a16:creationId xmlns:a16="http://schemas.microsoft.com/office/drawing/2014/main" id="{125F9BC0-9DCC-4521-B7FC-43D1FA90A2D7}"/>
                </a:ext>
              </a:extLst>
            </p:cNvPr>
            <p:cNvSpPr txBox="1"/>
            <p:nvPr/>
          </p:nvSpPr>
          <p:spPr>
            <a:xfrm>
              <a:off x="6237340" y="2682654"/>
              <a:ext cx="212363" cy="307777"/>
            </a:xfrm>
            <a:prstGeom prst="rect">
              <a:avLst/>
            </a:prstGeom>
          </p:spPr>
          <p:txBody>
            <a:bodyPr wrap="square" rtlCol="0">
              <a:spAutoFit/>
            </a:bodyPr>
            <a:lstStyle/>
            <a:p>
              <a:r>
                <a:rPr lang="en-US" altLang="ja-JP" sz="1400" dirty="0">
                  <a:latin typeface="Meiryo UI" panose="020B0604030504040204" pitchFamily="50" charset="-128"/>
                  <a:ea typeface="Meiryo UI" panose="020B0604030504040204" pitchFamily="50" charset="-128"/>
                  <a:cs typeface="Meiryo UI" panose="020B0604030504040204" pitchFamily="50" charset="-128"/>
                </a:rPr>
                <a:t>3</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8" name="テキスト ボックス 127">
              <a:extLst>
                <a:ext uri="{FF2B5EF4-FFF2-40B4-BE49-F238E27FC236}">
                  <a16:creationId xmlns:a16="http://schemas.microsoft.com/office/drawing/2014/main" id="{022B17E3-DDE6-4EB9-B485-0F97CB70BCB1}"/>
                </a:ext>
              </a:extLst>
            </p:cNvPr>
            <p:cNvSpPr txBox="1"/>
            <p:nvPr/>
          </p:nvSpPr>
          <p:spPr>
            <a:xfrm>
              <a:off x="5695605" y="2847277"/>
              <a:ext cx="212363" cy="307777"/>
            </a:xfrm>
            <a:prstGeom prst="rect">
              <a:avLst/>
            </a:prstGeom>
          </p:spPr>
          <p:txBody>
            <a:bodyPr wrap="square" rtlCol="0">
              <a:spAutoFit/>
            </a:bodyPr>
            <a:lstStyle/>
            <a:p>
              <a:r>
                <a:rPr lang="en-US" altLang="ja-JP" sz="1400" dirty="0">
                  <a:latin typeface="Meiryo UI" panose="020B0604030504040204" pitchFamily="50" charset="-128"/>
                  <a:ea typeface="Meiryo UI" panose="020B0604030504040204" pitchFamily="50" charset="-128"/>
                  <a:cs typeface="Meiryo UI" panose="020B0604030504040204" pitchFamily="50" charset="-128"/>
                </a:rPr>
                <a:t>2</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80" name="直線コネクタ 179">
              <a:extLst>
                <a:ext uri="{FF2B5EF4-FFF2-40B4-BE49-F238E27FC236}">
                  <a16:creationId xmlns:a16="http://schemas.microsoft.com/office/drawing/2014/main" id="{04CE682A-D091-4C6C-8F7E-2E4B364F8495}"/>
                </a:ext>
              </a:extLst>
            </p:cNvPr>
            <p:cNvCxnSpPr>
              <a:stCxn id="105" idx="1"/>
              <a:endCxn id="116" idx="2"/>
            </p:cNvCxnSpPr>
            <p:nvPr/>
          </p:nvCxnSpPr>
          <p:spPr>
            <a:xfrm flipH="1">
              <a:off x="6190353" y="1618231"/>
              <a:ext cx="117403" cy="242479"/>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81" name="直線コネクタ 180">
              <a:extLst>
                <a:ext uri="{FF2B5EF4-FFF2-40B4-BE49-F238E27FC236}">
                  <a16:creationId xmlns:a16="http://schemas.microsoft.com/office/drawing/2014/main" id="{7A28A8B1-F2D2-43DD-8ECB-090C0E9A6830}"/>
                </a:ext>
              </a:extLst>
            </p:cNvPr>
            <p:cNvCxnSpPr>
              <a:stCxn id="120" idx="1"/>
              <a:endCxn id="115" idx="3"/>
            </p:cNvCxnSpPr>
            <p:nvPr/>
          </p:nvCxnSpPr>
          <p:spPr>
            <a:xfrm flipH="1">
              <a:off x="6393082" y="2636903"/>
              <a:ext cx="157074" cy="23195"/>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2" name="直線コネクタ 181">
              <a:extLst>
                <a:ext uri="{FF2B5EF4-FFF2-40B4-BE49-F238E27FC236}">
                  <a16:creationId xmlns:a16="http://schemas.microsoft.com/office/drawing/2014/main" id="{AE001B58-1B18-4296-B910-928B7433D406}"/>
                </a:ext>
              </a:extLst>
            </p:cNvPr>
            <p:cNvCxnSpPr>
              <a:stCxn id="121" idx="2"/>
              <a:endCxn id="112" idx="1"/>
            </p:cNvCxnSpPr>
            <p:nvPr/>
          </p:nvCxnSpPr>
          <p:spPr>
            <a:xfrm>
              <a:off x="5094792" y="1800786"/>
              <a:ext cx="611951" cy="200802"/>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83" name="直線コネクタ 182">
              <a:extLst>
                <a:ext uri="{FF2B5EF4-FFF2-40B4-BE49-F238E27FC236}">
                  <a16:creationId xmlns:a16="http://schemas.microsoft.com/office/drawing/2014/main" id="{4B92E3C8-C117-403E-B225-338D66F4AD4E}"/>
                </a:ext>
              </a:extLst>
            </p:cNvPr>
            <p:cNvCxnSpPr>
              <a:stCxn id="123" idx="3"/>
              <a:endCxn id="122" idx="2"/>
            </p:cNvCxnSpPr>
            <p:nvPr/>
          </p:nvCxnSpPr>
          <p:spPr>
            <a:xfrm flipV="1">
              <a:off x="5146850" y="2217429"/>
              <a:ext cx="631812" cy="136106"/>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4" name="テキスト ボックス 183">
              <a:extLst>
                <a:ext uri="{FF2B5EF4-FFF2-40B4-BE49-F238E27FC236}">
                  <a16:creationId xmlns:a16="http://schemas.microsoft.com/office/drawing/2014/main" id="{7ED7A33B-EA69-4045-B856-EEC925E94DC2}"/>
                </a:ext>
              </a:extLst>
            </p:cNvPr>
            <p:cNvSpPr txBox="1"/>
            <p:nvPr/>
          </p:nvSpPr>
          <p:spPr>
            <a:xfrm>
              <a:off x="4599791" y="1343639"/>
              <a:ext cx="917502" cy="253916"/>
            </a:xfrm>
            <a:prstGeom prst="rect">
              <a:avLst/>
            </a:prstGeom>
          </p:spPr>
          <p:txBody>
            <a:bodyPr wrap="square" rtlCol="0">
              <a:spAutoFit/>
            </a:bodyPr>
            <a:lstStyle/>
            <a:p>
              <a:r>
                <a:rPr lang="ja-JP" altLang="en-US" sz="1050" dirty="0">
                  <a:latin typeface="Meiryo UI" panose="020B0604030504040204" pitchFamily="50" charset="-128"/>
                  <a:ea typeface="Meiryo UI" panose="020B0604030504040204" pitchFamily="50" charset="-128"/>
                  <a:cs typeface="Meiryo UI" panose="020B0604030504040204" pitchFamily="50" charset="-128"/>
                </a:rPr>
                <a:t>しゅうどうし</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p:txBody>
        </p:sp>
      </p:grpSp>
    </p:spTree>
    <p:extLst>
      <p:ext uri="{BB962C8B-B14F-4D97-AF65-F5344CB8AC3E}">
        <p14:creationId xmlns:p14="http://schemas.microsoft.com/office/powerpoint/2010/main" val="19254340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9E947248-77E0-4C99-AC40-6670D89B3B8A}"/>
              </a:ext>
            </a:extLst>
          </p:cNvPr>
          <p:cNvSpPr>
            <a:spLocks noGrp="1"/>
          </p:cNvSpPr>
          <p:nvPr>
            <p:ph type="title"/>
          </p:nvPr>
        </p:nvSpPr>
        <p:spPr/>
        <p:txBody>
          <a:bodyPr/>
          <a:lstStyle/>
          <a:p>
            <a:r>
              <a:rPr kumimoji="1" lang="ja-JP" altLang="en-US" sz="4400" b="0" i="0" u="none" strike="noStrike" kern="1200" cap="none" spc="0" normalizeH="0" baseline="0" noProof="0" dirty="0">
                <a:ln>
                  <a:noFill/>
                </a:ln>
                <a:solidFill>
                  <a:schemeClr val="tx1"/>
                </a:solidFill>
                <a:effectLst/>
                <a:uLnTx/>
                <a:uFillTx/>
                <a:latin typeface="+mj-ea"/>
                <a:cs typeface="Meiryo UI" panose="020B0604030504040204" pitchFamily="50" charset="-128"/>
              </a:rPr>
              <a:t>まとめ</a:t>
            </a:r>
            <a:endParaRPr lang="ja-JP" altLang="en-US" dirty="0">
              <a:latin typeface="+mj-ea"/>
            </a:endParaRPr>
          </a:p>
        </p:txBody>
      </p:sp>
      <p:sp>
        <p:nvSpPr>
          <p:cNvPr id="6" name="コンテンツ プレースホルダー 5">
            <a:extLst>
              <a:ext uri="{FF2B5EF4-FFF2-40B4-BE49-F238E27FC236}">
                <a16:creationId xmlns:a16="http://schemas.microsoft.com/office/drawing/2014/main" id="{6DD0538A-4B60-4C42-B7C5-DDF74998DED9}"/>
              </a:ext>
            </a:extLst>
          </p:cNvPr>
          <p:cNvSpPr>
            <a:spLocks noGrp="1"/>
          </p:cNvSpPr>
          <p:nvPr>
            <p:ph idx="1"/>
          </p:nvPr>
        </p:nvSpPr>
        <p:spPr>
          <a:xfrm>
            <a:off x="1247775" y="1396891"/>
            <a:ext cx="5264785" cy="4688949"/>
          </a:xfrm>
        </p:spPr>
        <p:txBody>
          <a:bodyPr>
            <a:noAutofit/>
          </a:bodyPr>
          <a:lstStyle/>
          <a:p>
            <a:pPr marL="0" indent="0">
              <a:buFont typeface="Arial" panose="020B0604020202020204" pitchFamily="34" charset="0"/>
              <a:buNone/>
            </a:pPr>
            <a:r>
              <a:rPr lang="ja-JP" altLang="en-US" sz="1600" b="1" u="sng" dirty="0">
                <a:latin typeface="+mn-ea"/>
                <a:cs typeface="Meiryo UI" panose="020B0604030504040204" pitchFamily="50" charset="-128"/>
              </a:rPr>
              <a:t>センサー</a:t>
            </a:r>
            <a:endParaRPr lang="en-US" altLang="ja-JP" sz="1600" b="1" u="sng" dirty="0">
              <a:latin typeface="+mn-ea"/>
              <a:cs typeface="Meiryo UI" panose="020B0604030504040204" pitchFamily="50" charset="-128"/>
            </a:endParaRPr>
          </a:p>
          <a:p>
            <a:pPr marL="0" indent="0">
              <a:buFont typeface="Arial" panose="020B0604020202020204" pitchFamily="34" charset="0"/>
              <a:buNone/>
            </a:pPr>
            <a:r>
              <a:rPr lang="ja-JP" altLang="en-US" sz="1200" dirty="0">
                <a:latin typeface="+mn-ea"/>
                <a:cs typeface="Meiryo UI" panose="020B0604030504040204" pitchFamily="50" charset="-128"/>
              </a:rPr>
              <a:t>身の回りには多くのセンサーが使われており、センサーの特徴を生かしたハードと組み合わせることで、希望する動作を実現している。</a:t>
            </a:r>
            <a:endParaRPr lang="en-US" altLang="ja-JP" sz="1200" dirty="0">
              <a:latin typeface="+mn-ea"/>
              <a:cs typeface="Meiryo UI" panose="020B0604030504040204" pitchFamily="50" charset="-128"/>
            </a:endParaRPr>
          </a:p>
          <a:p>
            <a:pPr marL="0" indent="0">
              <a:buFont typeface="Arial" panose="020B0604020202020204" pitchFamily="34" charset="0"/>
              <a:buNone/>
            </a:pPr>
            <a:endParaRPr lang="en-US" altLang="ja-JP" sz="1200" dirty="0">
              <a:latin typeface="+mn-ea"/>
              <a:cs typeface="Meiryo UI" panose="020B0604030504040204" pitchFamily="50" charset="-128"/>
            </a:endParaRPr>
          </a:p>
          <a:p>
            <a:pPr marL="0" indent="0">
              <a:buNone/>
            </a:pPr>
            <a:r>
              <a:rPr lang="ja-JP" altLang="en-US" sz="1600" b="1" u="sng" dirty="0">
                <a:latin typeface="+mn-ea"/>
                <a:cs typeface="Meiryo UI" panose="020B0604030504040204" pitchFamily="50" charset="-128"/>
              </a:rPr>
              <a:t>障害物回避</a:t>
            </a:r>
            <a:endParaRPr lang="en-US" altLang="ja-JP" sz="1600" b="1" u="sng" dirty="0">
              <a:latin typeface="+mn-ea"/>
              <a:cs typeface="Meiryo UI" panose="020B0604030504040204" pitchFamily="50" charset="-128"/>
            </a:endParaRPr>
          </a:p>
          <a:p>
            <a:pPr marL="0" indent="0">
              <a:buNone/>
            </a:pPr>
            <a:r>
              <a:rPr lang="ja-JP" altLang="en-US" sz="1200" dirty="0">
                <a:latin typeface="+mn-ea"/>
                <a:cs typeface="Meiryo UI" panose="020B0604030504040204" pitchFamily="50" charset="-128"/>
              </a:rPr>
              <a:t>アボイドカーから発射した光が、光センサーに戻ってくるか、戻ってこないかの情報を処理して、モーターを</a:t>
            </a:r>
            <a:r>
              <a:rPr lang="en-US" altLang="ja-JP" sz="1200" dirty="0">
                <a:latin typeface="+mn-ea"/>
                <a:cs typeface="Meiryo UI" panose="020B0604030504040204" pitchFamily="50" charset="-128"/>
              </a:rPr>
              <a:t>ON/OFF</a:t>
            </a:r>
            <a:r>
              <a:rPr lang="ja-JP" altLang="en-US" sz="1200" dirty="0">
                <a:latin typeface="+mn-ea"/>
                <a:cs typeface="Meiryo UI" panose="020B0604030504040204" pitchFamily="50" charset="-128"/>
              </a:rPr>
              <a:t>させてアボイド</a:t>
            </a:r>
            <a:r>
              <a:rPr lang="en-US" altLang="ja-JP" sz="1200" dirty="0">
                <a:latin typeface="+mn-ea"/>
                <a:cs typeface="Meiryo UI" panose="020B0604030504040204" pitchFamily="50" charset="-128"/>
              </a:rPr>
              <a:t>(</a:t>
            </a:r>
            <a:r>
              <a:rPr lang="ja-JP" altLang="en-US" sz="1200" dirty="0">
                <a:latin typeface="+mn-ea"/>
                <a:cs typeface="Meiryo UI" panose="020B0604030504040204" pitchFamily="50" charset="-128"/>
              </a:rPr>
              <a:t>障害物回避</a:t>
            </a:r>
            <a:r>
              <a:rPr lang="en-US" altLang="ja-JP" sz="1200" dirty="0">
                <a:latin typeface="+mn-ea"/>
                <a:cs typeface="Meiryo UI" panose="020B0604030504040204" pitchFamily="50" charset="-128"/>
              </a:rPr>
              <a:t>)</a:t>
            </a:r>
            <a:r>
              <a:rPr lang="ja-JP" altLang="en-US" sz="1200" dirty="0">
                <a:latin typeface="+mn-ea"/>
                <a:cs typeface="Meiryo UI" panose="020B0604030504040204" pitchFamily="50" charset="-128"/>
              </a:rPr>
              <a:t>動作を実現している。</a:t>
            </a:r>
            <a:endParaRPr lang="en-US" altLang="ja-JP" sz="1200" dirty="0">
              <a:latin typeface="+mn-ea"/>
              <a:cs typeface="Meiryo UI" panose="020B0604030504040204" pitchFamily="50" charset="-128"/>
            </a:endParaRPr>
          </a:p>
          <a:p>
            <a:pPr marL="0" indent="0">
              <a:buNone/>
            </a:pPr>
            <a:endParaRPr lang="en-US" altLang="ja-JP" sz="1200" dirty="0">
              <a:latin typeface="+mn-ea"/>
              <a:cs typeface="Meiryo UI" panose="020B0604030504040204" pitchFamily="50" charset="-128"/>
            </a:endParaRPr>
          </a:p>
          <a:p>
            <a:pPr marL="0" indent="0">
              <a:buNone/>
            </a:pPr>
            <a:r>
              <a:rPr lang="ja-JP" altLang="en-US" sz="1600" b="1" u="sng" dirty="0">
                <a:latin typeface="+mn-ea"/>
                <a:cs typeface="Meiryo UI" panose="020B0604030504040204" pitchFamily="50" charset="-128"/>
              </a:rPr>
              <a:t>動力伝達</a:t>
            </a:r>
            <a:endParaRPr lang="en-US" altLang="ja-JP" sz="1600" b="1" u="sng" dirty="0">
              <a:latin typeface="+mn-ea"/>
              <a:cs typeface="Meiryo UI" panose="020B0604030504040204" pitchFamily="50" charset="-128"/>
            </a:endParaRPr>
          </a:p>
          <a:p>
            <a:pPr marL="0" indent="0">
              <a:buNone/>
            </a:pPr>
            <a:r>
              <a:rPr lang="ja-JP" altLang="en-US" sz="1200" dirty="0">
                <a:latin typeface="+mn-ea"/>
                <a:cs typeface="Meiryo UI" panose="020B0604030504040204" pitchFamily="50" charset="-128"/>
              </a:rPr>
              <a:t>動力伝達方法の一つに摩擦車があり、摩擦による伝達方式は滑りにより、正確な回転数の伝達や、大きな力の伝達には不向きである。</a:t>
            </a:r>
            <a:endParaRPr lang="en-US" altLang="ja-JP" sz="1200" dirty="0">
              <a:latin typeface="+mn-ea"/>
              <a:cs typeface="Meiryo UI" panose="020B0604030504040204" pitchFamily="50" charset="-128"/>
            </a:endParaRPr>
          </a:p>
          <a:p>
            <a:pPr marL="0" indent="0">
              <a:buNone/>
            </a:pPr>
            <a:r>
              <a:rPr lang="ja-JP" altLang="en-US" sz="1200" dirty="0">
                <a:latin typeface="+mn-ea"/>
                <a:cs typeface="Meiryo UI" panose="020B0604030504040204" pitchFamily="50" charset="-128"/>
              </a:rPr>
              <a:t>速度伝達率は、実際の部品の大きさから計算できる。</a:t>
            </a:r>
            <a:endParaRPr lang="en-US" altLang="ja-JP" sz="1200" dirty="0">
              <a:latin typeface="+mn-ea"/>
              <a:cs typeface="Meiryo UI" panose="020B0604030504040204" pitchFamily="50" charset="-128"/>
            </a:endParaRPr>
          </a:p>
          <a:p>
            <a:pPr marL="0" indent="0">
              <a:buNone/>
            </a:pPr>
            <a:endParaRPr lang="en-US" altLang="ja-JP" sz="1200" dirty="0">
              <a:latin typeface="+mn-ea"/>
              <a:cs typeface="Meiryo UI" panose="020B0604030504040204" pitchFamily="50" charset="-128"/>
            </a:endParaRPr>
          </a:p>
          <a:p>
            <a:pPr marL="0" indent="0">
              <a:buNone/>
            </a:pPr>
            <a:r>
              <a:rPr lang="ja-JP" altLang="en-US" sz="1600" b="1" u="sng" dirty="0">
                <a:latin typeface="+mn-ea"/>
                <a:cs typeface="Meiryo UI" panose="020B0604030504040204" pitchFamily="50" charset="-128"/>
              </a:rPr>
              <a:t>マイコンとプログラム</a:t>
            </a:r>
            <a:endParaRPr lang="en-US" altLang="ja-JP" sz="1600" b="1" u="sng" dirty="0">
              <a:latin typeface="+mn-ea"/>
              <a:cs typeface="Meiryo UI" panose="020B0604030504040204" pitchFamily="50" charset="-128"/>
            </a:endParaRPr>
          </a:p>
          <a:p>
            <a:pPr marL="0" indent="0">
              <a:buNone/>
            </a:pPr>
            <a:r>
              <a:rPr lang="ja-JP" altLang="en-US" sz="1200" dirty="0">
                <a:latin typeface="+mn-ea"/>
                <a:cs typeface="Meiryo UI" panose="020B0604030504040204" pitchFamily="50" charset="-128"/>
              </a:rPr>
              <a:t>最近の電気製品にはほとんどのものにマイコンが使用されている。マイコンの中にはプログラムが書かれていて、複雑な手順の作業を間違えることなく、常に同じレベルで行うことができる。</a:t>
            </a:r>
            <a:endParaRPr lang="en-US" altLang="ja-JP" sz="1200" dirty="0">
              <a:latin typeface="+mn-ea"/>
              <a:cs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35590FD5-B327-495F-8475-00B71D6233E3}"/>
              </a:ext>
            </a:extLst>
          </p:cNvPr>
          <p:cNvSpPr>
            <a:spLocks noGrp="1"/>
          </p:cNvSpPr>
          <p:nvPr>
            <p:ph type="sldNum" sz="quarter" idx="12"/>
          </p:nvPr>
        </p:nvSpPr>
        <p:spPr/>
        <p:txBody>
          <a:bodyPr/>
          <a:lstStyle/>
          <a:p>
            <a:fld id="{8B4C719E-7852-4BEC-83AA-157AE4C29AF4}" type="slidenum">
              <a:rPr kumimoji="1" lang="ja-JP" altLang="en-US" smtClean="0"/>
              <a:t>38</a:t>
            </a:fld>
            <a:endParaRPr kumimoji="1" lang="ja-JP" altLang="en-US"/>
          </a:p>
        </p:txBody>
      </p:sp>
      <p:sp>
        <p:nvSpPr>
          <p:cNvPr id="68" name="コンテンツ プレースホルダー 2">
            <a:extLst>
              <a:ext uri="{FF2B5EF4-FFF2-40B4-BE49-F238E27FC236}">
                <a16:creationId xmlns:a16="http://schemas.microsoft.com/office/drawing/2014/main" id="{49F79D78-64EC-4014-B34B-24FD52A1138D}"/>
              </a:ext>
            </a:extLst>
          </p:cNvPr>
          <p:cNvSpPr txBox="1">
            <a:spLocks/>
          </p:cNvSpPr>
          <p:nvPr/>
        </p:nvSpPr>
        <p:spPr>
          <a:xfrm>
            <a:off x="7195457" y="1665550"/>
            <a:ext cx="4158343" cy="2122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dirty="0">
                <a:solidFill>
                  <a:schemeClr val="accent2">
                    <a:lumMod val="50000"/>
                  </a:schemeClr>
                </a:solidFill>
                <a:latin typeface="+mn-ea"/>
                <a:cs typeface="メイリオ" panose="020B0604030504040204" pitchFamily="50" charset="-128"/>
              </a:rPr>
              <a:t>必要とする動作が、どのような回路、メカの構造で実現しているのかを知るのは、技術的、科学的な目を育てます。</a:t>
            </a:r>
            <a:endParaRPr lang="en-US" altLang="ja-JP" sz="1600" dirty="0">
              <a:solidFill>
                <a:schemeClr val="accent2">
                  <a:lumMod val="50000"/>
                </a:schemeClr>
              </a:solidFill>
              <a:latin typeface="+mn-ea"/>
              <a:cs typeface="メイリオ" panose="020B0604030504040204" pitchFamily="50" charset="-128"/>
            </a:endParaRPr>
          </a:p>
          <a:p>
            <a:pPr marL="0" indent="0">
              <a:buFont typeface="Arial" panose="020B0604020202020204" pitchFamily="34" charset="0"/>
              <a:buNone/>
            </a:pPr>
            <a:r>
              <a:rPr lang="ja-JP" altLang="en-US" sz="1600" dirty="0">
                <a:solidFill>
                  <a:schemeClr val="accent2">
                    <a:lumMod val="50000"/>
                  </a:schemeClr>
                </a:solidFill>
                <a:latin typeface="+mn-ea"/>
                <a:cs typeface="メイリオ" panose="020B0604030504040204" pitchFamily="50" charset="-128"/>
              </a:rPr>
              <a:t>これから身の回りの機器はもっと高度にもっと複雑になっていくでしょう。その中で、その機器の動作を技術的な目で見てみることはますます大切になります。</a:t>
            </a:r>
            <a:endParaRPr lang="en-US" altLang="ja-JP" sz="1600" dirty="0">
              <a:solidFill>
                <a:schemeClr val="accent2">
                  <a:lumMod val="50000"/>
                </a:schemeClr>
              </a:solidFill>
              <a:latin typeface="+mn-ea"/>
              <a:cs typeface="メイリオ" panose="020B0604030504040204" pitchFamily="50" charset="-128"/>
            </a:endParaRPr>
          </a:p>
        </p:txBody>
      </p:sp>
      <p:pic>
        <p:nvPicPr>
          <p:cNvPr id="69" name="図 68" descr="ゲーム機のリモコン&#10;&#10;中程度の精度で自動的に生成された説明">
            <a:extLst>
              <a:ext uri="{FF2B5EF4-FFF2-40B4-BE49-F238E27FC236}">
                <a16:creationId xmlns:a16="http://schemas.microsoft.com/office/drawing/2014/main" id="{640579C9-1684-469A-9AF3-4BB8FAD98C0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90813" y="3980806"/>
            <a:ext cx="3162160" cy="2002490"/>
          </a:xfrm>
          <a:prstGeom prst="rect">
            <a:avLst/>
          </a:prstGeom>
        </p:spPr>
      </p:pic>
    </p:spTree>
    <p:extLst>
      <p:ext uri="{BB962C8B-B14F-4D97-AF65-F5344CB8AC3E}">
        <p14:creationId xmlns:p14="http://schemas.microsoft.com/office/powerpoint/2010/main" val="3168717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60BF49-F0AA-4F91-94DC-0BE7A821ECB7}"/>
              </a:ext>
            </a:extLst>
          </p:cNvPr>
          <p:cNvSpPr>
            <a:spLocks noGrp="1"/>
          </p:cNvSpPr>
          <p:nvPr>
            <p:ph type="title"/>
          </p:nvPr>
        </p:nvSpPr>
        <p:spPr/>
        <p:txBody>
          <a:bodyPr/>
          <a:lstStyle/>
          <a:p>
            <a:r>
              <a:rPr kumimoji="1" lang="ja-JP" altLang="en-US" dirty="0"/>
              <a:t>タイムテーブル例</a:t>
            </a:r>
          </a:p>
        </p:txBody>
      </p:sp>
      <p:graphicFrame>
        <p:nvGraphicFramePr>
          <p:cNvPr id="4" name="表 4">
            <a:extLst>
              <a:ext uri="{FF2B5EF4-FFF2-40B4-BE49-F238E27FC236}">
                <a16:creationId xmlns:a16="http://schemas.microsoft.com/office/drawing/2014/main" id="{874EFFCF-7F68-45B3-ADB6-94436A6A282E}"/>
              </a:ext>
            </a:extLst>
          </p:cNvPr>
          <p:cNvGraphicFramePr>
            <a:graphicFrameLocks noGrp="1"/>
          </p:cNvGraphicFramePr>
          <p:nvPr>
            <p:ph idx="1"/>
            <p:extLst>
              <p:ext uri="{D42A27DB-BD31-4B8C-83A1-F6EECF244321}">
                <p14:modId xmlns:p14="http://schemas.microsoft.com/office/powerpoint/2010/main" val="1686043113"/>
              </p:ext>
            </p:extLst>
          </p:nvPr>
        </p:nvGraphicFramePr>
        <p:xfrm>
          <a:off x="838200" y="1576243"/>
          <a:ext cx="10515600" cy="4638040"/>
        </p:xfrm>
        <a:graphic>
          <a:graphicData uri="http://schemas.openxmlformats.org/drawingml/2006/table">
            <a:tbl>
              <a:tblPr firstRow="1" bandRow="1">
                <a:tableStyleId>{7DF18680-E054-41AD-8BC1-D1AEF772440D}</a:tableStyleId>
              </a:tblPr>
              <a:tblGrid>
                <a:gridCol w="1480127">
                  <a:extLst>
                    <a:ext uri="{9D8B030D-6E8A-4147-A177-3AD203B41FA5}">
                      <a16:colId xmlns:a16="http://schemas.microsoft.com/office/drawing/2014/main" val="262705729"/>
                    </a:ext>
                  </a:extLst>
                </a:gridCol>
                <a:gridCol w="1625600">
                  <a:extLst>
                    <a:ext uri="{9D8B030D-6E8A-4147-A177-3AD203B41FA5}">
                      <a16:colId xmlns:a16="http://schemas.microsoft.com/office/drawing/2014/main" val="2354009023"/>
                    </a:ext>
                  </a:extLst>
                </a:gridCol>
                <a:gridCol w="2890982">
                  <a:extLst>
                    <a:ext uri="{9D8B030D-6E8A-4147-A177-3AD203B41FA5}">
                      <a16:colId xmlns:a16="http://schemas.microsoft.com/office/drawing/2014/main" val="4251067877"/>
                    </a:ext>
                  </a:extLst>
                </a:gridCol>
                <a:gridCol w="4518891">
                  <a:extLst>
                    <a:ext uri="{9D8B030D-6E8A-4147-A177-3AD203B41FA5}">
                      <a16:colId xmlns:a16="http://schemas.microsoft.com/office/drawing/2014/main" val="909484450"/>
                    </a:ext>
                  </a:extLst>
                </a:gridCol>
              </a:tblGrid>
              <a:tr h="370840">
                <a:tc>
                  <a:txBody>
                    <a:bodyPr/>
                    <a:lstStyle/>
                    <a:p>
                      <a:pPr algn="ctr"/>
                      <a:r>
                        <a:rPr kumimoji="1" lang="ja-JP" altLang="en-US" dirty="0">
                          <a:latin typeface="メイリオ" panose="020B0604030504040204" pitchFamily="50" charset="-128"/>
                          <a:ea typeface="メイリオ" panose="020B0604030504040204" pitchFamily="50" charset="-128"/>
                        </a:rPr>
                        <a:t>例１</a:t>
                      </a:r>
                    </a:p>
                  </a:txBody>
                  <a:tcPr/>
                </a:tc>
                <a:tc>
                  <a:txBody>
                    <a:bodyPr/>
                    <a:lstStyle/>
                    <a:p>
                      <a:pPr algn="ctr"/>
                      <a:r>
                        <a:rPr kumimoji="1" lang="ja-JP" altLang="en-US" dirty="0">
                          <a:latin typeface="メイリオ" panose="020B0604030504040204" pitchFamily="50" charset="-128"/>
                          <a:ea typeface="メイリオ" panose="020B0604030504040204" pitchFamily="50" charset="-128"/>
                        </a:rPr>
                        <a:t>例２</a:t>
                      </a:r>
                    </a:p>
                  </a:txBody>
                  <a:tcPr/>
                </a:tc>
                <a:tc>
                  <a:txBody>
                    <a:bodyPr/>
                    <a:lstStyle/>
                    <a:p>
                      <a:pPr algn="ctr"/>
                      <a:r>
                        <a:rPr kumimoji="1" lang="ja-JP" altLang="en-US" dirty="0">
                          <a:latin typeface="メイリオ" panose="020B0604030504040204" pitchFamily="50" charset="-128"/>
                          <a:ea typeface="メイリオ" panose="020B0604030504040204" pitchFamily="50" charset="-128"/>
                        </a:rPr>
                        <a:t>項目</a:t>
                      </a:r>
                    </a:p>
                  </a:txBody>
                  <a:tcPr/>
                </a:tc>
                <a:tc>
                  <a:txBody>
                    <a:bodyPr/>
                    <a:lstStyle/>
                    <a:p>
                      <a:pPr algn="ctr"/>
                      <a:r>
                        <a:rPr kumimoji="1" lang="ja-JP" altLang="en-US" dirty="0">
                          <a:latin typeface="メイリオ" panose="020B0604030504040204" pitchFamily="50" charset="-128"/>
                          <a:ea typeface="メイリオ" panose="020B0604030504040204" pitchFamily="50" charset="-128"/>
                        </a:rPr>
                        <a:t>内容</a:t>
                      </a:r>
                    </a:p>
                  </a:txBody>
                  <a:tcPr/>
                </a:tc>
                <a:extLst>
                  <a:ext uri="{0D108BD9-81ED-4DB2-BD59-A6C34878D82A}">
                    <a16:rowId xmlns:a16="http://schemas.microsoft.com/office/drawing/2014/main" val="1416409681"/>
                  </a:ext>
                </a:extLst>
              </a:tr>
              <a:tr h="370840">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１時間目</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400" dirty="0">
                          <a:latin typeface="メイリオ" panose="020B0604030504040204" pitchFamily="50" charset="-128"/>
                          <a:ea typeface="メイリオ" panose="020B0604030504040204" pitchFamily="50" charset="-128"/>
                          <a:cs typeface="メイリオ" panose="020B0604030504040204" pitchFamily="50" charset="-128"/>
                        </a:rPr>
                        <a:t>(A)</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か</a:t>
                      </a:r>
                      <a:r>
                        <a:rPr lang="en-US" altLang="ja-JP" sz="1400" dirty="0">
                          <a:latin typeface="メイリオ" panose="020B0604030504040204" pitchFamily="50" charset="-128"/>
                          <a:ea typeface="メイリオ" panose="020B0604030504040204" pitchFamily="50" charset="-128"/>
                          <a:cs typeface="メイリオ" panose="020B0604030504040204" pitchFamily="50" charset="-128"/>
                        </a:rPr>
                        <a:t>(B)</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の</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一方のみ</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１時間目</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cs typeface="メイリオ" panose="020B0604030504040204" pitchFamily="50" charset="-128"/>
                        </a:rPr>
                        <a:t>A)</a:t>
                      </a: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身の回りのセンサー</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探してみよう。</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仕組みを考える。</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光センサーの反応。</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4126362617"/>
                  </a:ext>
                </a:extLst>
              </a:tr>
              <a:tr h="370840">
                <a:tc vMerge="1">
                  <a:txBody>
                    <a:bodyPr/>
                    <a:lstStyle/>
                    <a:p>
                      <a:endParaRPr kumimoji="1" lang="ja-JP"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２時間目</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cs typeface="メイリオ" panose="020B0604030504040204" pitchFamily="50" charset="-128"/>
                        </a:rPr>
                        <a:t>B)</a:t>
                      </a: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身の回りの回転伝達</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kern="120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探してみよう。</a:t>
                      </a:r>
                      <a:endParaRPr kumimoji="1" lang="en-US" altLang="ja-JP" sz="1800" kern="120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kern="120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摩擦車のメリットデメリット。</a:t>
                      </a:r>
                      <a:endParaRPr kumimoji="1" lang="en-US" altLang="ja-JP" sz="1800" kern="120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421836618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２時間目</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３時間目</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はんだづけ</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はんだづけの方法、修正方法。</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各部品のはんだ付け。</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302587296"/>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３時間目</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４時間目</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組み立て</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動作チェック</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トラブルシューティング</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主要な道具の使い方。</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動作チェックとトラブルシューティング。</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353300508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４時間目</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５時間目</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実験、確認</a:t>
                      </a:r>
                    </a:p>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解説</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700" dirty="0">
                          <a:latin typeface="メイリオ" panose="020B0604030504040204" pitchFamily="50" charset="-128"/>
                          <a:ea typeface="メイリオ" panose="020B0604030504040204" pitchFamily="50" charset="-128"/>
                          <a:cs typeface="メイリオ" panose="020B0604030504040204" pitchFamily="50" charset="-128"/>
                        </a:rPr>
                        <a:t>障害物の色を変える、動作環境の明るさを変える。</a:t>
                      </a:r>
                      <a:endParaRPr lang="en-US" altLang="ja-JP" sz="1700" dirty="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回路の原理やメカのしくみ。</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latin typeface="メイリオ" panose="020B0604030504040204" pitchFamily="50" charset="-128"/>
                          <a:ea typeface="メイリオ" panose="020B0604030504040204" pitchFamily="50" charset="-128"/>
                          <a:cs typeface="メイリオ" panose="020B0604030504040204" pitchFamily="50" charset="-128"/>
                        </a:rPr>
                        <a:t>センサー情報の記憶。</a:t>
                      </a:r>
                      <a:endParaRPr kumimoji="1"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2337562899"/>
                  </a:ext>
                </a:extLst>
              </a:tr>
            </a:tbl>
          </a:graphicData>
        </a:graphic>
      </p:graphicFrame>
      <p:sp>
        <p:nvSpPr>
          <p:cNvPr id="5" name="スライド番号プレースホルダー 4">
            <a:extLst>
              <a:ext uri="{FF2B5EF4-FFF2-40B4-BE49-F238E27FC236}">
                <a16:creationId xmlns:a16="http://schemas.microsoft.com/office/drawing/2014/main" id="{D6C7575B-46EA-4D44-9835-31669C486A81}"/>
              </a:ext>
            </a:extLst>
          </p:cNvPr>
          <p:cNvSpPr>
            <a:spLocks noGrp="1"/>
          </p:cNvSpPr>
          <p:nvPr>
            <p:ph type="sldNum" sz="quarter" idx="12"/>
          </p:nvPr>
        </p:nvSpPr>
        <p:spPr/>
        <p:txBody>
          <a:bodyPr/>
          <a:lstStyle/>
          <a:p>
            <a:fld id="{8B4C719E-7852-4BEC-83AA-157AE4C29AF4}" type="slidenum">
              <a:rPr kumimoji="1" lang="ja-JP" altLang="en-US" smtClean="0"/>
              <a:t>3</a:t>
            </a:fld>
            <a:endParaRPr kumimoji="1" lang="ja-JP" altLang="en-US"/>
          </a:p>
        </p:txBody>
      </p:sp>
    </p:spTree>
    <p:extLst>
      <p:ext uri="{BB962C8B-B14F-4D97-AF65-F5344CB8AC3E}">
        <p14:creationId xmlns:p14="http://schemas.microsoft.com/office/powerpoint/2010/main" val="2287983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8F45B0-A574-4EA3-ADE6-970CA6F8092C}"/>
              </a:ext>
            </a:extLst>
          </p:cNvPr>
          <p:cNvSpPr>
            <a:spLocks noGrp="1"/>
          </p:cNvSpPr>
          <p:nvPr>
            <p:ph type="title"/>
          </p:nvPr>
        </p:nvSpPr>
        <p:spPr/>
        <p:txBody>
          <a:bodyPr/>
          <a:lstStyle/>
          <a:p>
            <a:r>
              <a:rPr lang="ja-JP" altLang="en-US" dirty="0"/>
              <a:t>学習内容（１）</a:t>
            </a:r>
            <a:endParaRPr kumimoji="1" lang="ja-JP" altLang="en-US" dirty="0"/>
          </a:p>
        </p:txBody>
      </p:sp>
      <p:sp>
        <p:nvSpPr>
          <p:cNvPr id="3" name="コンテンツ プレースホルダー 2">
            <a:extLst>
              <a:ext uri="{FF2B5EF4-FFF2-40B4-BE49-F238E27FC236}">
                <a16:creationId xmlns:a16="http://schemas.microsoft.com/office/drawing/2014/main" id="{961E0E3F-C5C0-46D5-B9A1-EEFC94F41059}"/>
              </a:ext>
            </a:extLst>
          </p:cNvPr>
          <p:cNvSpPr>
            <a:spLocks noGrp="1"/>
          </p:cNvSpPr>
          <p:nvPr>
            <p:ph idx="1"/>
          </p:nvPr>
        </p:nvSpPr>
        <p:spPr>
          <a:xfrm>
            <a:off x="838200" y="1624699"/>
            <a:ext cx="10515600" cy="4351338"/>
          </a:xfrm>
        </p:spPr>
        <p:txBody>
          <a:bodyPr/>
          <a:lstStyle/>
          <a:p>
            <a:pPr marL="0" indent="0">
              <a:buNone/>
            </a:pPr>
            <a:r>
              <a:rPr lang="ja-JP" altLang="en-US" sz="2800" dirty="0">
                <a:latin typeface="+mn-ea"/>
                <a:cs typeface="Meiryo UI" panose="020B0604030504040204" pitchFamily="50" charset="-128"/>
              </a:rPr>
              <a:t>①身の回りの明るさに反応する機器を探してみよう。</a:t>
            </a:r>
            <a:endParaRPr lang="en-US" altLang="ja-JP" sz="2800" dirty="0">
              <a:latin typeface="+mn-ea"/>
              <a:cs typeface="Meiryo UI" panose="020B0604030504040204" pitchFamily="50" charset="-128"/>
            </a:endParaRPr>
          </a:p>
          <a:p>
            <a:pPr marL="0" indent="0">
              <a:buNone/>
            </a:pPr>
            <a:r>
              <a:rPr lang="en-US" altLang="ja-JP" sz="1600" dirty="0">
                <a:latin typeface="+mn-ea"/>
                <a:cs typeface="Meiryo UI" panose="020B0604030504040204" pitchFamily="50" charset="-128"/>
              </a:rPr>
              <a:t>	</a:t>
            </a:r>
            <a:r>
              <a:rPr lang="ja-JP" altLang="en-US" sz="1600" b="1" dirty="0">
                <a:latin typeface="+mn-ea"/>
                <a:cs typeface="Meiryo UI" panose="020B0604030504040204" pitchFamily="50" charset="-128"/>
              </a:rPr>
              <a:t>予想される生徒の反応</a:t>
            </a:r>
            <a:endParaRPr lang="en-US" altLang="ja-JP" sz="1600" b="1" dirty="0">
              <a:latin typeface="+mn-ea"/>
              <a:cs typeface="Meiryo UI" panose="020B0604030504040204" pitchFamily="50" charset="-128"/>
            </a:endParaRPr>
          </a:p>
          <a:p>
            <a:pPr marL="0" indent="0">
              <a:buNone/>
            </a:pPr>
            <a:r>
              <a:rPr lang="en-US" altLang="ja-JP" sz="1600" dirty="0">
                <a:latin typeface="+mn-ea"/>
                <a:cs typeface="Meiryo UI" panose="020B0604030504040204" pitchFamily="50" charset="-128"/>
              </a:rPr>
              <a:t>	</a:t>
            </a:r>
            <a:r>
              <a:rPr lang="ja-JP" altLang="en-US" sz="1600" dirty="0">
                <a:latin typeface="+mn-ea"/>
                <a:cs typeface="Meiryo UI" panose="020B0604030504040204" pitchFamily="50" charset="-128"/>
              </a:rPr>
              <a:t>街路灯、スマートホン、テレビ、センサーライト、防犯ライト</a:t>
            </a:r>
            <a:endParaRPr lang="en-US" altLang="ja-JP" sz="1600" dirty="0">
              <a:latin typeface="+mn-ea"/>
              <a:cs typeface="Meiryo UI" panose="020B0604030504040204" pitchFamily="50" charset="-128"/>
            </a:endParaRPr>
          </a:p>
          <a:p>
            <a:pPr marL="0" indent="0">
              <a:buNone/>
            </a:pPr>
            <a:endParaRPr lang="en-US" altLang="ja-JP" sz="1400" dirty="0">
              <a:latin typeface="+mn-ea"/>
              <a:cs typeface="Meiryo UI" panose="020B0604030504040204" pitchFamily="50" charset="-128"/>
            </a:endParaRPr>
          </a:p>
          <a:p>
            <a:pPr marL="0" indent="0">
              <a:buNone/>
            </a:pPr>
            <a:r>
              <a:rPr lang="ja-JP" altLang="en-US" sz="2800" dirty="0">
                <a:latin typeface="+mn-ea"/>
                <a:cs typeface="Meiryo UI" panose="020B0604030504040204" pitchFamily="50" charset="-128"/>
              </a:rPr>
              <a:t>②防犯ライトの仕組みを考えてみよう。</a:t>
            </a:r>
            <a:endParaRPr lang="en-US" altLang="ja-JP" sz="2800" dirty="0">
              <a:latin typeface="+mn-ea"/>
              <a:cs typeface="Meiryo UI" panose="020B0604030504040204" pitchFamily="50" charset="-128"/>
            </a:endParaRPr>
          </a:p>
          <a:p>
            <a:pPr marL="0" indent="0">
              <a:buNone/>
            </a:pPr>
            <a:r>
              <a:rPr lang="en-US" altLang="ja-JP" sz="1600" b="1" dirty="0">
                <a:latin typeface="+mn-ea"/>
                <a:cs typeface="Meiryo UI" panose="020B0604030504040204" pitchFamily="50" charset="-128"/>
              </a:rPr>
              <a:t>	</a:t>
            </a:r>
            <a:r>
              <a:rPr lang="ja-JP" altLang="en-US" sz="1600" b="1" dirty="0">
                <a:latin typeface="+mn-ea"/>
                <a:cs typeface="Meiryo UI" panose="020B0604030504040204" pitchFamily="50" charset="-128"/>
              </a:rPr>
              <a:t>質問例</a:t>
            </a:r>
            <a:endParaRPr lang="en-US" altLang="ja-JP" sz="1600" b="1" dirty="0">
              <a:latin typeface="+mn-ea"/>
              <a:cs typeface="Meiryo UI" panose="020B0604030504040204" pitchFamily="50" charset="-128"/>
            </a:endParaRPr>
          </a:p>
          <a:p>
            <a:pPr marL="0" indent="0">
              <a:buNone/>
            </a:pPr>
            <a:r>
              <a:rPr lang="en-US" altLang="ja-JP" sz="1600" dirty="0">
                <a:latin typeface="+mn-ea"/>
                <a:cs typeface="Meiryo UI" panose="020B0604030504040204" pitchFamily="50" charset="-128"/>
              </a:rPr>
              <a:t>	</a:t>
            </a:r>
            <a:r>
              <a:rPr lang="ja-JP" altLang="en-US" sz="1600" dirty="0">
                <a:latin typeface="+mn-ea"/>
                <a:cs typeface="Meiryo UI" panose="020B0604030504040204" pitchFamily="50" charset="-128"/>
              </a:rPr>
              <a:t>どんなセンサーがついているのか？</a:t>
            </a:r>
            <a:endParaRPr lang="en-US" altLang="ja-JP" sz="1600" dirty="0">
              <a:latin typeface="+mn-ea"/>
              <a:cs typeface="Meiryo UI" panose="020B0604030504040204" pitchFamily="50" charset="-128"/>
            </a:endParaRPr>
          </a:p>
          <a:p>
            <a:pPr marL="0" indent="0">
              <a:buNone/>
            </a:pPr>
            <a:r>
              <a:rPr lang="en-US" altLang="ja-JP" sz="1600" dirty="0">
                <a:latin typeface="+mn-ea"/>
                <a:cs typeface="Meiryo UI" panose="020B0604030504040204" pitchFamily="50" charset="-128"/>
              </a:rPr>
              <a:t>	</a:t>
            </a:r>
            <a:r>
              <a:rPr lang="ja-JP" altLang="en-US" sz="1600" dirty="0">
                <a:latin typeface="+mn-ea"/>
                <a:cs typeface="Meiryo UI" panose="020B0604030504040204" pitchFamily="50" charset="-128"/>
              </a:rPr>
              <a:t>いつ動作しているのか？</a:t>
            </a:r>
            <a:endParaRPr lang="en-US" altLang="ja-JP" sz="1600" dirty="0">
              <a:latin typeface="+mn-ea"/>
              <a:cs typeface="Meiryo UI" panose="020B0604030504040204" pitchFamily="50" charset="-128"/>
            </a:endParaRPr>
          </a:p>
          <a:p>
            <a:pPr marL="0" indent="0">
              <a:buNone/>
            </a:pPr>
            <a:r>
              <a:rPr lang="en-US" altLang="ja-JP" sz="1600" dirty="0">
                <a:latin typeface="+mn-ea"/>
                <a:cs typeface="Meiryo UI" panose="020B0604030504040204" pitchFamily="50" charset="-128"/>
              </a:rPr>
              <a:t>	</a:t>
            </a:r>
            <a:r>
              <a:rPr lang="ja-JP" altLang="en-US" sz="1600" dirty="0">
                <a:latin typeface="+mn-ea"/>
                <a:cs typeface="Meiryo UI" panose="020B0604030504040204" pitchFamily="50" charset="-128"/>
              </a:rPr>
              <a:t>ライトの明るさはどの程度か？</a:t>
            </a:r>
            <a:endParaRPr lang="en-US" altLang="ja-JP" sz="1600" dirty="0">
              <a:latin typeface="+mn-ea"/>
              <a:cs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F4776864-BE08-49E9-B739-29F3BFCDB28F}"/>
              </a:ext>
            </a:extLst>
          </p:cNvPr>
          <p:cNvSpPr>
            <a:spLocks noGrp="1"/>
          </p:cNvSpPr>
          <p:nvPr>
            <p:ph type="sldNum" sz="quarter" idx="12"/>
          </p:nvPr>
        </p:nvSpPr>
        <p:spPr/>
        <p:txBody>
          <a:bodyPr/>
          <a:lstStyle/>
          <a:p>
            <a:fld id="{8B4C719E-7852-4BEC-83AA-157AE4C29AF4}" type="slidenum">
              <a:rPr kumimoji="1" lang="ja-JP" altLang="en-US" smtClean="0"/>
              <a:t>4</a:t>
            </a:fld>
            <a:endParaRPr kumimoji="1" lang="ja-JP" altLang="en-US"/>
          </a:p>
        </p:txBody>
      </p:sp>
      <p:sp>
        <p:nvSpPr>
          <p:cNvPr id="5" name="四角形: 角を丸くする 4">
            <a:extLst>
              <a:ext uri="{FF2B5EF4-FFF2-40B4-BE49-F238E27FC236}">
                <a16:creationId xmlns:a16="http://schemas.microsoft.com/office/drawing/2014/main" id="{8DA213A9-15B3-49E0-82C8-FB6A9A403DA7}"/>
              </a:ext>
            </a:extLst>
          </p:cNvPr>
          <p:cNvSpPr/>
          <p:nvPr/>
        </p:nvSpPr>
        <p:spPr>
          <a:xfrm>
            <a:off x="951016" y="5134350"/>
            <a:ext cx="8747165" cy="1031844"/>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四角形: 角を丸くする 5">
            <a:extLst>
              <a:ext uri="{FF2B5EF4-FFF2-40B4-BE49-F238E27FC236}">
                <a16:creationId xmlns:a16="http://schemas.microsoft.com/office/drawing/2014/main" id="{ADC52A76-E639-475D-BC31-ACC772BDD0BE}"/>
              </a:ext>
            </a:extLst>
          </p:cNvPr>
          <p:cNvSpPr/>
          <p:nvPr/>
        </p:nvSpPr>
        <p:spPr>
          <a:xfrm>
            <a:off x="1177727" y="5246047"/>
            <a:ext cx="477795" cy="746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コンテンツ プレースホルダー 2">
            <a:extLst>
              <a:ext uri="{FF2B5EF4-FFF2-40B4-BE49-F238E27FC236}">
                <a16:creationId xmlns:a16="http://schemas.microsoft.com/office/drawing/2014/main" id="{529383CB-6F2C-494E-8E8A-DD513FB58A73}"/>
              </a:ext>
            </a:extLst>
          </p:cNvPr>
          <p:cNvSpPr txBox="1">
            <a:spLocks/>
          </p:cNvSpPr>
          <p:nvPr/>
        </p:nvSpPr>
        <p:spPr>
          <a:xfrm>
            <a:off x="1234250" y="5323302"/>
            <a:ext cx="477795" cy="647660"/>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None/>
            </a:pPr>
            <a:r>
              <a:rPr lang="ja-JP" altLang="en-US" sz="1400" b="1" dirty="0">
                <a:latin typeface="+mn-ea"/>
                <a:cs typeface="Meiryo UI" panose="020B0604030504040204" pitchFamily="50" charset="-128"/>
              </a:rPr>
              <a:t>目</a:t>
            </a:r>
            <a:endParaRPr lang="en-US" altLang="ja-JP" sz="1400" b="1" dirty="0">
              <a:latin typeface="+mn-ea"/>
              <a:cs typeface="Meiryo UI" panose="020B0604030504040204" pitchFamily="50" charset="-128"/>
            </a:endParaRPr>
          </a:p>
          <a:p>
            <a:pPr marL="0" indent="0">
              <a:lnSpc>
                <a:spcPct val="100000"/>
              </a:lnSpc>
              <a:buNone/>
            </a:pPr>
            <a:r>
              <a:rPr lang="ja-JP" altLang="en-US" sz="1400" b="1" dirty="0">
                <a:latin typeface="+mn-ea"/>
                <a:cs typeface="Meiryo UI" panose="020B0604030504040204" pitchFamily="50" charset="-128"/>
              </a:rPr>
              <a:t>標</a:t>
            </a:r>
            <a:endParaRPr lang="en-US" altLang="ja-JP" sz="1400" b="1" dirty="0">
              <a:latin typeface="+mn-ea"/>
              <a:cs typeface="Meiryo UI" panose="020B0604030504040204" pitchFamily="50" charset="-128"/>
            </a:endParaRPr>
          </a:p>
        </p:txBody>
      </p:sp>
      <p:sp>
        <p:nvSpPr>
          <p:cNvPr id="8" name="コンテンツ プレースホルダー 2">
            <a:extLst>
              <a:ext uri="{FF2B5EF4-FFF2-40B4-BE49-F238E27FC236}">
                <a16:creationId xmlns:a16="http://schemas.microsoft.com/office/drawing/2014/main" id="{59116D98-76AC-4BF6-8A33-5FB426594DA7}"/>
              </a:ext>
            </a:extLst>
          </p:cNvPr>
          <p:cNvSpPr txBox="1">
            <a:spLocks/>
          </p:cNvSpPr>
          <p:nvPr/>
        </p:nvSpPr>
        <p:spPr>
          <a:xfrm>
            <a:off x="1957468" y="5339146"/>
            <a:ext cx="7149587" cy="5939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dirty="0">
                <a:latin typeface="+mn-ea"/>
                <a:cs typeface="Meiryo UI" panose="020B0604030504040204" pitchFamily="50" charset="-128"/>
              </a:rPr>
              <a:t>身の回りのセンサー機器について、その仕組みや、成り立ちについて考えを持つことができるようになる。</a:t>
            </a:r>
            <a:endParaRPr lang="en-US" altLang="ja-JP" sz="2000" dirty="0">
              <a:latin typeface="+mn-ea"/>
              <a:cs typeface="Meiryo UI" panose="020B0604030504040204" pitchFamily="50" charset="-128"/>
            </a:endParaRPr>
          </a:p>
        </p:txBody>
      </p:sp>
      <p:sp>
        <p:nvSpPr>
          <p:cNvPr id="9" name="コンテンツ プレースホルダー 2">
            <a:extLst>
              <a:ext uri="{FF2B5EF4-FFF2-40B4-BE49-F238E27FC236}">
                <a16:creationId xmlns:a16="http://schemas.microsoft.com/office/drawing/2014/main" id="{8B68BACC-219B-4C77-AA35-E2C8D633704F}"/>
              </a:ext>
            </a:extLst>
          </p:cNvPr>
          <p:cNvSpPr txBox="1">
            <a:spLocks/>
          </p:cNvSpPr>
          <p:nvPr/>
        </p:nvSpPr>
        <p:spPr>
          <a:xfrm>
            <a:off x="4740219" y="603143"/>
            <a:ext cx="4791005" cy="40322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400" dirty="0">
                <a:latin typeface="+mn-ea"/>
                <a:cs typeface="Meiryo UI" panose="020B0604030504040204" pitchFamily="50" charset="-128"/>
              </a:rPr>
              <a:t>6</a:t>
            </a:r>
            <a:r>
              <a:rPr lang="ja-JP" altLang="en-US" sz="2400" dirty="0">
                <a:latin typeface="+mn-ea"/>
                <a:cs typeface="Meiryo UI" panose="020B0604030504040204" pitchFamily="50" charset="-128"/>
              </a:rPr>
              <a:t>ページ～</a:t>
            </a:r>
            <a:r>
              <a:rPr lang="en-US" altLang="ja-JP" sz="2400" dirty="0">
                <a:latin typeface="+mn-ea"/>
                <a:cs typeface="Meiryo UI" panose="020B0604030504040204" pitchFamily="50" charset="-128"/>
              </a:rPr>
              <a:t>9</a:t>
            </a:r>
            <a:r>
              <a:rPr lang="ja-JP" altLang="en-US" sz="2400" dirty="0">
                <a:latin typeface="+mn-ea"/>
                <a:cs typeface="Meiryo UI" panose="020B0604030504040204" pitchFamily="50" charset="-128"/>
              </a:rPr>
              <a:t>ページのスライドへ　</a:t>
            </a:r>
            <a:endParaRPr lang="en-US" altLang="ja-JP" sz="2400" dirty="0">
              <a:latin typeface="+mn-ea"/>
              <a:cs typeface="Meiryo UI" panose="020B0604030504040204" pitchFamily="50" charset="-128"/>
            </a:endParaRPr>
          </a:p>
        </p:txBody>
      </p:sp>
    </p:spTree>
    <p:extLst>
      <p:ext uri="{BB962C8B-B14F-4D97-AF65-F5344CB8AC3E}">
        <p14:creationId xmlns:p14="http://schemas.microsoft.com/office/powerpoint/2010/main" val="1023600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CB6575-4EB8-40A2-AD75-86EA51A26059}"/>
              </a:ext>
            </a:extLst>
          </p:cNvPr>
          <p:cNvSpPr>
            <a:spLocks noGrp="1"/>
          </p:cNvSpPr>
          <p:nvPr>
            <p:ph type="title"/>
          </p:nvPr>
        </p:nvSpPr>
        <p:spPr/>
        <p:txBody>
          <a:bodyPr/>
          <a:lstStyle/>
          <a:p>
            <a:r>
              <a:rPr kumimoji="1" lang="ja-JP" altLang="en-US" dirty="0"/>
              <a:t>学習内容（２）</a:t>
            </a:r>
          </a:p>
        </p:txBody>
      </p:sp>
      <p:sp>
        <p:nvSpPr>
          <p:cNvPr id="3" name="コンテンツ プレースホルダー 2">
            <a:extLst>
              <a:ext uri="{FF2B5EF4-FFF2-40B4-BE49-F238E27FC236}">
                <a16:creationId xmlns:a16="http://schemas.microsoft.com/office/drawing/2014/main" id="{0D48A8C4-01CC-487C-BC10-9D4CFB9CC693}"/>
              </a:ext>
            </a:extLst>
          </p:cNvPr>
          <p:cNvSpPr>
            <a:spLocks noGrp="1"/>
          </p:cNvSpPr>
          <p:nvPr>
            <p:ph idx="1"/>
          </p:nvPr>
        </p:nvSpPr>
        <p:spPr/>
        <p:txBody>
          <a:bodyPr/>
          <a:lstStyle/>
          <a:p>
            <a:pPr marL="0" indent="0">
              <a:buNone/>
            </a:pPr>
            <a:r>
              <a:rPr lang="ja-JP" altLang="en-US" sz="2400" dirty="0">
                <a:latin typeface="+mn-ea"/>
                <a:cs typeface="Meiryo UI" panose="020B0604030504040204" pitchFamily="50" charset="-128"/>
              </a:rPr>
              <a:t>①身の回りの回転伝達機構を探してみよう。</a:t>
            </a:r>
            <a:endParaRPr lang="en-US" altLang="ja-JP" sz="2400" dirty="0">
              <a:latin typeface="+mn-ea"/>
              <a:cs typeface="Meiryo UI" panose="020B0604030504040204" pitchFamily="50" charset="-128"/>
            </a:endParaRPr>
          </a:p>
          <a:p>
            <a:pPr marL="0" indent="0">
              <a:lnSpc>
                <a:spcPts val="1000"/>
              </a:lnSpc>
              <a:buNone/>
            </a:pPr>
            <a:r>
              <a:rPr lang="en-US" altLang="ja-JP" sz="1400" dirty="0">
                <a:latin typeface="+mn-ea"/>
                <a:cs typeface="Meiryo UI" panose="020B0604030504040204" pitchFamily="50" charset="-128"/>
              </a:rPr>
              <a:t>	</a:t>
            </a:r>
            <a:r>
              <a:rPr lang="ja-JP" altLang="en-US" sz="1400" b="1" dirty="0">
                <a:latin typeface="+mn-ea"/>
                <a:cs typeface="Meiryo UI" panose="020B0604030504040204" pitchFamily="50" charset="-128"/>
              </a:rPr>
              <a:t>予想される生徒の反応</a:t>
            </a:r>
            <a:endParaRPr lang="en-US" altLang="ja-JP" sz="1400" b="1" dirty="0">
              <a:latin typeface="+mn-ea"/>
              <a:cs typeface="Meiryo UI" panose="020B0604030504040204" pitchFamily="50" charset="-128"/>
            </a:endParaRPr>
          </a:p>
          <a:p>
            <a:pPr marL="0" indent="0">
              <a:lnSpc>
                <a:spcPts val="1000"/>
              </a:lnSpc>
              <a:buNone/>
            </a:pPr>
            <a:r>
              <a:rPr lang="en-US" altLang="ja-JP" sz="1400" dirty="0">
                <a:latin typeface="+mn-ea"/>
                <a:cs typeface="Meiryo UI" panose="020B0604030504040204" pitchFamily="50" charset="-128"/>
              </a:rPr>
              <a:t>	</a:t>
            </a:r>
            <a:r>
              <a:rPr lang="ja-JP" altLang="en-US" sz="1400" dirty="0">
                <a:latin typeface="+mn-ea"/>
                <a:cs typeface="Meiryo UI" panose="020B0604030504040204" pitchFamily="50" charset="-128"/>
              </a:rPr>
              <a:t>自動車、電車、扇風機</a:t>
            </a:r>
            <a:r>
              <a:rPr lang="en-US" altLang="ja-JP" sz="1400" dirty="0">
                <a:latin typeface="+mn-ea"/>
                <a:cs typeface="Meiryo UI" panose="020B0604030504040204" pitchFamily="50" charset="-128"/>
              </a:rPr>
              <a:t>(*1)</a:t>
            </a:r>
            <a:r>
              <a:rPr lang="ja-JP" altLang="en-US" sz="1400" dirty="0">
                <a:latin typeface="+mn-ea"/>
                <a:cs typeface="Meiryo UI" panose="020B0604030504040204" pitchFamily="50" charset="-128"/>
              </a:rPr>
              <a:t>、ロボット、自転車、電動工具、自転車の発電機</a:t>
            </a:r>
            <a:r>
              <a:rPr lang="en-US" altLang="ja-JP" sz="1400" dirty="0">
                <a:latin typeface="+mn-ea"/>
                <a:cs typeface="Meiryo UI" panose="020B0604030504040204" pitchFamily="50" charset="-128"/>
              </a:rPr>
              <a:t>(*2)</a:t>
            </a:r>
            <a:r>
              <a:rPr lang="ja-JP" altLang="en-US" sz="1400" dirty="0">
                <a:latin typeface="+mn-ea"/>
                <a:cs typeface="Meiryo UI" panose="020B0604030504040204" pitchFamily="50" charset="-128"/>
              </a:rPr>
              <a:t>、手回し発電機など</a:t>
            </a:r>
            <a:endParaRPr lang="en-US" altLang="ja-JP" sz="1400" dirty="0">
              <a:latin typeface="+mn-ea"/>
              <a:cs typeface="Meiryo UI" panose="020B0604030504040204" pitchFamily="50" charset="-128"/>
            </a:endParaRPr>
          </a:p>
          <a:p>
            <a:pPr marL="0" indent="0">
              <a:lnSpc>
                <a:spcPts val="1000"/>
              </a:lnSpc>
              <a:buNone/>
            </a:pPr>
            <a:r>
              <a:rPr lang="en-US" altLang="ja-JP" sz="1400" dirty="0">
                <a:latin typeface="+mn-ea"/>
                <a:cs typeface="Meiryo UI" panose="020B0604030504040204" pitchFamily="50" charset="-128"/>
              </a:rPr>
              <a:t>	</a:t>
            </a:r>
            <a:r>
              <a:rPr lang="ja-JP" altLang="en-US" sz="1400" dirty="0">
                <a:latin typeface="+mn-ea"/>
                <a:cs typeface="Meiryo UI" panose="020B0604030504040204" pitchFamily="50" charset="-128"/>
              </a:rPr>
              <a:t>＊</a:t>
            </a:r>
            <a:r>
              <a:rPr lang="en-US" altLang="ja-JP" sz="1400" dirty="0">
                <a:latin typeface="+mn-ea"/>
                <a:cs typeface="Meiryo UI" panose="020B0604030504040204" pitchFamily="50" charset="-128"/>
              </a:rPr>
              <a:t>1</a:t>
            </a:r>
            <a:r>
              <a:rPr lang="ja-JP" altLang="en-US" sz="1400" dirty="0">
                <a:latin typeface="+mn-ea"/>
                <a:cs typeface="Meiryo UI" panose="020B0604030504040204" pitchFamily="50" charset="-128"/>
              </a:rPr>
              <a:t>　扇風機はモーターの軸に直接羽がついて回転している、つまり回転の伝達はしていない。</a:t>
            </a:r>
            <a:endParaRPr lang="en-US" altLang="ja-JP" sz="1400" dirty="0">
              <a:latin typeface="+mn-ea"/>
              <a:cs typeface="Meiryo UI" panose="020B0604030504040204" pitchFamily="50" charset="-128"/>
            </a:endParaRPr>
          </a:p>
          <a:p>
            <a:pPr marL="0" indent="0">
              <a:lnSpc>
                <a:spcPts val="1000"/>
              </a:lnSpc>
              <a:buNone/>
            </a:pPr>
            <a:r>
              <a:rPr lang="ja-JP" altLang="en-US" sz="1400" dirty="0">
                <a:latin typeface="+mn-ea"/>
                <a:cs typeface="Meiryo UI" panose="020B0604030504040204" pitchFamily="50" charset="-128"/>
              </a:rPr>
              <a:t> </a:t>
            </a:r>
            <a:r>
              <a:rPr lang="en-US" altLang="ja-JP" sz="1400" dirty="0">
                <a:latin typeface="+mn-ea"/>
                <a:cs typeface="Meiryo UI" panose="020B0604030504040204" pitchFamily="50" charset="-128"/>
              </a:rPr>
              <a:t>	</a:t>
            </a:r>
            <a:r>
              <a:rPr lang="ja-JP" altLang="en-US" sz="1400" dirty="0">
                <a:latin typeface="+mn-ea"/>
                <a:cs typeface="Meiryo UI" panose="020B0604030504040204" pitchFamily="50" charset="-128"/>
              </a:rPr>
              <a:t>*</a:t>
            </a:r>
            <a:r>
              <a:rPr lang="en-US" altLang="ja-JP" sz="1400" dirty="0">
                <a:latin typeface="+mn-ea"/>
                <a:cs typeface="Meiryo UI" panose="020B0604030504040204" pitchFamily="50" charset="-128"/>
              </a:rPr>
              <a:t>2</a:t>
            </a:r>
            <a:r>
              <a:rPr lang="ja-JP" altLang="en-US" sz="1400" dirty="0">
                <a:latin typeface="+mn-ea"/>
                <a:cs typeface="Meiryo UI" panose="020B0604030504040204" pitchFamily="50" charset="-128"/>
              </a:rPr>
              <a:t>　ハブ発電式のような、磁石とコイルを使ったタイプは回転の伝達は行われない。</a:t>
            </a:r>
            <a:endParaRPr lang="en-US" altLang="ja-JP" sz="1400" dirty="0">
              <a:latin typeface="+mn-ea"/>
              <a:cs typeface="Meiryo UI" panose="020B0604030504040204" pitchFamily="50" charset="-128"/>
            </a:endParaRPr>
          </a:p>
          <a:p>
            <a:pPr marL="0" indent="0">
              <a:lnSpc>
                <a:spcPct val="100000"/>
              </a:lnSpc>
              <a:buNone/>
            </a:pPr>
            <a:r>
              <a:rPr lang="ja-JP" altLang="en-US" sz="2400" dirty="0">
                <a:latin typeface="+mn-ea"/>
                <a:cs typeface="Meiryo UI" panose="020B0604030504040204" pitchFamily="50" charset="-128"/>
              </a:rPr>
              <a:t>②もっとも単純な仕組みの「摩擦車」のメリット、デメリットを考えよう。</a:t>
            </a:r>
            <a:endParaRPr lang="en-US" altLang="ja-JP" sz="2400" dirty="0">
              <a:latin typeface="+mn-ea"/>
              <a:cs typeface="Meiryo UI" panose="020B0604030504040204" pitchFamily="50" charset="-128"/>
            </a:endParaRPr>
          </a:p>
          <a:p>
            <a:pPr marL="0" indent="0">
              <a:lnSpc>
                <a:spcPts val="1000"/>
              </a:lnSpc>
              <a:buNone/>
            </a:pPr>
            <a:r>
              <a:rPr lang="en-US" altLang="ja-JP" sz="1400" dirty="0">
                <a:latin typeface="+mn-ea"/>
                <a:cs typeface="Meiryo UI" panose="020B0604030504040204" pitchFamily="50" charset="-128"/>
              </a:rPr>
              <a:t>	</a:t>
            </a:r>
            <a:r>
              <a:rPr lang="ja-JP" altLang="en-US" sz="1400" dirty="0">
                <a:latin typeface="+mn-ea"/>
                <a:cs typeface="Meiryo UI" panose="020B0604030504040204" pitchFamily="50" charset="-128"/>
              </a:rPr>
              <a:t>自転車の発電機を例に考えてみる。（発想が難しい場合は、「摩擦」だけに焦点を絞る。）</a:t>
            </a:r>
            <a:endParaRPr lang="en-US" altLang="ja-JP" sz="1400" dirty="0">
              <a:latin typeface="+mn-ea"/>
              <a:cs typeface="Meiryo UI" panose="020B0604030504040204" pitchFamily="50" charset="-128"/>
            </a:endParaRPr>
          </a:p>
          <a:p>
            <a:pPr marL="0" indent="0">
              <a:lnSpc>
                <a:spcPts val="1000"/>
              </a:lnSpc>
              <a:buNone/>
            </a:pPr>
            <a:r>
              <a:rPr lang="en-US" altLang="ja-JP" sz="1400" dirty="0">
                <a:latin typeface="+mn-ea"/>
                <a:cs typeface="Meiryo UI" panose="020B0604030504040204" pitchFamily="50" charset="-128"/>
              </a:rPr>
              <a:t>	</a:t>
            </a:r>
            <a:r>
              <a:rPr lang="ja-JP" altLang="en-US" sz="1400" dirty="0">
                <a:latin typeface="+mn-ea"/>
                <a:cs typeface="Meiryo UI" panose="020B0604030504040204" pitchFamily="50" charset="-128"/>
              </a:rPr>
              <a:t>摩擦が少ないとどうなる？逆に摩擦が強すぎるとどうなる？</a:t>
            </a:r>
            <a:endParaRPr lang="en-US" altLang="ja-JP" sz="1400" dirty="0">
              <a:latin typeface="+mn-ea"/>
              <a:cs typeface="Meiryo UI" panose="020B0604030504040204" pitchFamily="50" charset="-128"/>
            </a:endParaRPr>
          </a:p>
          <a:p>
            <a:pPr marL="0" indent="0">
              <a:lnSpc>
                <a:spcPts val="1000"/>
              </a:lnSpc>
              <a:buNone/>
            </a:pPr>
            <a:r>
              <a:rPr lang="en-US" altLang="ja-JP" sz="1400" dirty="0">
                <a:latin typeface="+mn-ea"/>
                <a:cs typeface="Meiryo UI" panose="020B0604030504040204" pitchFamily="50" charset="-128"/>
              </a:rPr>
              <a:t>	</a:t>
            </a:r>
            <a:r>
              <a:rPr lang="ja-JP" altLang="en-US" sz="1400" dirty="0">
                <a:latin typeface="+mn-ea"/>
                <a:cs typeface="Meiryo UI" panose="020B0604030504040204" pitchFamily="50" charset="-128"/>
              </a:rPr>
              <a:t>摩擦面の距離が離れていたらどうなる？</a:t>
            </a:r>
            <a:endParaRPr lang="en-US" altLang="ja-JP" sz="1400" dirty="0">
              <a:latin typeface="+mn-ea"/>
              <a:cs typeface="Meiryo UI" panose="020B0604030504040204" pitchFamily="50" charset="-128"/>
            </a:endParaRPr>
          </a:p>
          <a:p>
            <a:pPr marL="0" indent="0">
              <a:lnSpc>
                <a:spcPts val="1000"/>
              </a:lnSpc>
              <a:buNone/>
            </a:pPr>
            <a:r>
              <a:rPr lang="en-US" altLang="ja-JP" sz="1400" dirty="0">
                <a:latin typeface="+mn-ea"/>
                <a:cs typeface="Meiryo UI" panose="020B0604030504040204" pitchFamily="50" charset="-128"/>
              </a:rPr>
              <a:t>	</a:t>
            </a:r>
            <a:r>
              <a:rPr lang="ja-JP" altLang="en-US" sz="1400" dirty="0">
                <a:latin typeface="+mn-ea"/>
                <a:cs typeface="Meiryo UI" panose="020B0604030504040204" pitchFamily="50" charset="-128"/>
              </a:rPr>
              <a:t>板の上に置いたモノを傾けると、初期は摩擦で止まるが、さらに傾けるとどうなる？</a:t>
            </a:r>
            <a:endParaRPr lang="en-US" altLang="ja-JP" sz="1400" dirty="0">
              <a:latin typeface="+mn-ea"/>
              <a:cs typeface="Meiryo UI" panose="020B0604030504040204" pitchFamily="50" charset="-128"/>
            </a:endParaRPr>
          </a:p>
          <a:p>
            <a:pPr marL="0" indent="0">
              <a:lnSpc>
                <a:spcPts val="1000"/>
              </a:lnSpc>
              <a:buNone/>
            </a:pPr>
            <a:r>
              <a:rPr lang="en-US" altLang="ja-JP" sz="1400" dirty="0">
                <a:latin typeface="+mn-ea"/>
                <a:cs typeface="Meiryo UI" panose="020B0604030504040204" pitchFamily="50" charset="-128"/>
              </a:rPr>
              <a:t>	</a:t>
            </a:r>
            <a:r>
              <a:rPr lang="ja-JP" altLang="en-US" sz="1400" dirty="0">
                <a:latin typeface="+mn-ea"/>
                <a:cs typeface="Meiryo UI" panose="020B0604030504040204" pitchFamily="50" charset="-128"/>
              </a:rPr>
              <a:t>ギアで回転する電動工具と、自転車の発電機では回転するときの音の聞こえ方は違うか？</a:t>
            </a:r>
            <a:endParaRPr lang="en-US" altLang="ja-JP" sz="1400" dirty="0">
              <a:latin typeface="+mn-ea"/>
              <a:cs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AD0270AC-ABD9-45A3-BA31-5CC85458E4F4}"/>
              </a:ext>
            </a:extLst>
          </p:cNvPr>
          <p:cNvSpPr>
            <a:spLocks noGrp="1"/>
          </p:cNvSpPr>
          <p:nvPr>
            <p:ph type="sldNum" sz="quarter" idx="12"/>
          </p:nvPr>
        </p:nvSpPr>
        <p:spPr/>
        <p:txBody>
          <a:bodyPr/>
          <a:lstStyle/>
          <a:p>
            <a:fld id="{8B4C719E-7852-4BEC-83AA-157AE4C29AF4}" type="slidenum">
              <a:rPr kumimoji="1" lang="ja-JP" altLang="en-US" smtClean="0"/>
              <a:t>5</a:t>
            </a:fld>
            <a:endParaRPr kumimoji="1" lang="ja-JP" altLang="en-US"/>
          </a:p>
        </p:txBody>
      </p:sp>
      <p:sp>
        <p:nvSpPr>
          <p:cNvPr id="5" name="コンテンツ プレースホルダー 2">
            <a:extLst>
              <a:ext uri="{FF2B5EF4-FFF2-40B4-BE49-F238E27FC236}">
                <a16:creationId xmlns:a16="http://schemas.microsoft.com/office/drawing/2014/main" id="{C1D7ADA5-B318-4E0A-BB55-225FA966ADF2}"/>
              </a:ext>
            </a:extLst>
          </p:cNvPr>
          <p:cNvSpPr txBox="1">
            <a:spLocks/>
          </p:cNvSpPr>
          <p:nvPr/>
        </p:nvSpPr>
        <p:spPr>
          <a:xfrm>
            <a:off x="4740219" y="603143"/>
            <a:ext cx="4967199" cy="40322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400" dirty="0">
                <a:latin typeface="+mn-ea"/>
                <a:cs typeface="Meiryo UI" panose="020B0604030504040204" pitchFamily="50" charset="-128"/>
              </a:rPr>
              <a:t>10</a:t>
            </a:r>
            <a:r>
              <a:rPr lang="ja-JP" altLang="en-US" sz="2400" dirty="0">
                <a:latin typeface="+mn-ea"/>
                <a:cs typeface="Meiryo UI" panose="020B0604030504040204" pitchFamily="50" charset="-128"/>
              </a:rPr>
              <a:t>ページ～</a:t>
            </a:r>
            <a:r>
              <a:rPr lang="en-US" altLang="ja-JP" sz="2400" dirty="0">
                <a:latin typeface="+mn-ea"/>
                <a:cs typeface="Meiryo UI" panose="020B0604030504040204" pitchFamily="50" charset="-128"/>
              </a:rPr>
              <a:t>11</a:t>
            </a:r>
            <a:r>
              <a:rPr lang="ja-JP" altLang="en-US" sz="2400" dirty="0">
                <a:latin typeface="+mn-ea"/>
                <a:cs typeface="Meiryo UI" panose="020B0604030504040204" pitchFamily="50" charset="-128"/>
              </a:rPr>
              <a:t>ページのスライドへ　</a:t>
            </a:r>
            <a:endParaRPr lang="en-US" altLang="ja-JP" sz="2400" dirty="0">
              <a:latin typeface="+mn-ea"/>
              <a:cs typeface="Meiryo UI" panose="020B0604030504040204" pitchFamily="50" charset="-128"/>
            </a:endParaRPr>
          </a:p>
        </p:txBody>
      </p:sp>
      <p:sp>
        <p:nvSpPr>
          <p:cNvPr id="6" name="四角形: 角を丸くする 5">
            <a:extLst>
              <a:ext uri="{FF2B5EF4-FFF2-40B4-BE49-F238E27FC236}">
                <a16:creationId xmlns:a16="http://schemas.microsoft.com/office/drawing/2014/main" id="{ACC228BA-BCAC-4B99-BC1A-D882057DA5BA}"/>
              </a:ext>
            </a:extLst>
          </p:cNvPr>
          <p:cNvSpPr/>
          <p:nvPr/>
        </p:nvSpPr>
        <p:spPr>
          <a:xfrm>
            <a:off x="951016" y="5134350"/>
            <a:ext cx="8747165" cy="1031844"/>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四角形: 角を丸くする 6">
            <a:extLst>
              <a:ext uri="{FF2B5EF4-FFF2-40B4-BE49-F238E27FC236}">
                <a16:creationId xmlns:a16="http://schemas.microsoft.com/office/drawing/2014/main" id="{B4C1CCCE-441D-4BB2-A023-51A0AE956FA1}"/>
              </a:ext>
            </a:extLst>
          </p:cNvPr>
          <p:cNvSpPr/>
          <p:nvPr/>
        </p:nvSpPr>
        <p:spPr>
          <a:xfrm>
            <a:off x="1177727" y="5246047"/>
            <a:ext cx="477795" cy="746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コンテンツ プレースホルダー 2">
            <a:extLst>
              <a:ext uri="{FF2B5EF4-FFF2-40B4-BE49-F238E27FC236}">
                <a16:creationId xmlns:a16="http://schemas.microsoft.com/office/drawing/2014/main" id="{C24E1B4F-C98F-4DB5-90C8-1CFD93FC3FF3}"/>
              </a:ext>
            </a:extLst>
          </p:cNvPr>
          <p:cNvSpPr txBox="1">
            <a:spLocks/>
          </p:cNvSpPr>
          <p:nvPr/>
        </p:nvSpPr>
        <p:spPr>
          <a:xfrm>
            <a:off x="1234250" y="5323302"/>
            <a:ext cx="477795" cy="647660"/>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None/>
            </a:pPr>
            <a:r>
              <a:rPr lang="ja-JP" altLang="en-US" sz="1400" b="1" dirty="0">
                <a:latin typeface="+mn-ea"/>
                <a:cs typeface="Meiryo UI" panose="020B0604030504040204" pitchFamily="50" charset="-128"/>
              </a:rPr>
              <a:t>目</a:t>
            </a:r>
            <a:endParaRPr lang="en-US" altLang="ja-JP" sz="1400" b="1" dirty="0">
              <a:latin typeface="+mn-ea"/>
              <a:cs typeface="Meiryo UI" panose="020B0604030504040204" pitchFamily="50" charset="-128"/>
            </a:endParaRPr>
          </a:p>
          <a:p>
            <a:pPr marL="0" indent="0">
              <a:lnSpc>
                <a:spcPct val="100000"/>
              </a:lnSpc>
              <a:buNone/>
            </a:pPr>
            <a:r>
              <a:rPr lang="ja-JP" altLang="en-US" sz="1400" b="1" dirty="0">
                <a:latin typeface="+mn-ea"/>
                <a:cs typeface="Meiryo UI" panose="020B0604030504040204" pitchFamily="50" charset="-128"/>
              </a:rPr>
              <a:t>標</a:t>
            </a:r>
            <a:endParaRPr lang="en-US" altLang="ja-JP" sz="1400" b="1" dirty="0">
              <a:latin typeface="+mn-ea"/>
              <a:cs typeface="Meiryo UI" panose="020B0604030504040204" pitchFamily="50" charset="-128"/>
            </a:endParaRPr>
          </a:p>
        </p:txBody>
      </p:sp>
      <p:sp>
        <p:nvSpPr>
          <p:cNvPr id="9" name="コンテンツ プレースホルダー 2">
            <a:extLst>
              <a:ext uri="{FF2B5EF4-FFF2-40B4-BE49-F238E27FC236}">
                <a16:creationId xmlns:a16="http://schemas.microsoft.com/office/drawing/2014/main" id="{01EB46D7-8ABA-4708-AC97-9E9352C9DA09}"/>
              </a:ext>
            </a:extLst>
          </p:cNvPr>
          <p:cNvSpPr txBox="1">
            <a:spLocks/>
          </p:cNvSpPr>
          <p:nvPr/>
        </p:nvSpPr>
        <p:spPr>
          <a:xfrm>
            <a:off x="1975940" y="5294637"/>
            <a:ext cx="7149587" cy="5939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dirty="0">
                <a:latin typeface="+mn-ea"/>
                <a:cs typeface="Meiryo UI" panose="020B0604030504040204" pitchFamily="50" charset="-128"/>
              </a:rPr>
              <a:t>身の回りの回転機構を使った製品について</a:t>
            </a:r>
            <a:endParaRPr lang="en-US" altLang="ja-JP" sz="2000" dirty="0">
              <a:latin typeface="+mn-ea"/>
              <a:cs typeface="Meiryo UI" panose="020B0604030504040204" pitchFamily="50" charset="-128"/>
            </a:endParaRPr>
          </a:p>
          <a:p>
            <a:pPr marL="0" indent="0">
              <a:buNone/>
            </a:pPr>
            <a:r>
              <a:rPr lang="ja-JP" altLang="en-US" sz="2000" dirty="0">
                <a:latin typeface="+mn-ea"/>
                <a:cs typeface="Meiryo UI" panose="020B0604030504040204" pitchFamily="50" charset="-128"/>
              </a:rPr>
              <a:t>興味をもつことができるようになる。</a:t>
            </a:r>
            <a:endParaRPr lang="en-US" altLang="ja-JP" sz="2000" dirty="0">
              <a:latin typeface="+mn-ea"/>
              <a:cs typeface="Meiryo UI" panose="020B0604030504040204" pitchFamily="50" charset="-128"/>
            </a:endParaRPr>
          </a:p>
        </p:txBody>
      </p:sp>
    </p:spTree>
    <p:extLst>
      <p:ext uri="{BB962C8B-B14F-4D97-AF65-F5344CB8AC3E}">
        <p14:creationId xmlns:p14="http://schemas.microsoft.com/office/powerpoint/2010/main" val="1100156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D220FB-0D19-41E4-B03A-3BE6223D5944}"/>
              </a:ext>
            </a:extLst>
          </p:cNvPr>
          <p:cNvSpPr>
            <a:spLocks noGrp="1"/>
          </p:cNvSpPr>
          <p:nvPr>
            <p:ph type="title"/>
          </p:nvPr>
        </p:nvSpPr>
        <p:spPr/>
        <p:txBody>
          <a:bodyPr/>
          <a:lstStyle/>
          <a:p>
            <a:r>
              <a:rPr lang="ja-JP" altLang="en-US" dirty="0"/>
              <a:t>探してみよう</a:t>
            </a:r>
            <a:endParaRPr kumimoji="1" lang="ja-JP" altLang="en-US" dirty="0"/>
          </a:p>
        </p:txBody>
      </p:sp>
      <p:sp>
        <p:nvSpPr>
          <p:cNvPr id="3" name="コンテンツ プレースホルダー 2">
            <a:extLst>
              <a:ext uri="{FF2B5EF4-FFF2-40B4-BE49-F238E27FC236}">
                <a16:creationId xmlns:a16="http://schemas.microsoft.com/office/drawing/2014/main" id="{B0D6B678-7D8A-4B01-825D-4C97B8B6B3D1}"/>
              </a:ext>
            </a:extLst>
          </p:cNvPr>
          <p:cNvSpPr>
            <a:spLocks noGrp="1"/>
          </p:cNvSpPr>
          <p:nvPr>
            <p:ph idx="1"/>
          </p:nvPr>
        </p:nvSpPr>
        <p:spPr/>
        <p:txBody>
          <a:bodyPr>
            <a:normAutofit/>
          </a:bodyPr>
          <a:lstStyle/>
          <a:p>
            <a:pPr marL="0" indent="0">
              <a:buNone/>
            </a:pPr>
            <a:r>
              <a:rPr kumimoji="1" lang="ja-JP" altLang="en-US" sz="1800" b="1" dirty="0">
                <a:latin typeface="+mn-ea"/>
              </a:rPr>
              <a:t>身の回りの光センサーを使った製品を探そう</a:t>
            </a:r>
          </a:p>
          <a:p>
            <a:pPr marL="0" indent="0">
              <a:buFont typeface="Arial" panose="020B0604020202020204" pitchFamily="34" charset="0"/>
              <a:buNone/>
            </a:pPr>
            <a:r>
              <a:rPr lang="ja-JP" altLang="en-US" sz="1600" dirty="0">
                <a:latin typeface="+mn-ea"/>
                <a:cs typeface="Meiryo UI" panose="020B0604030504040204" pitchFamily="50" charset="-128"/>
              </a:rPr>
              <a:t>・暗くなると自動的に点灯するライト</a:t>
            </a:r>
            <a:endParaRPr lang="en-US" altLang="ja-JP" sz="1600" dirty="0">
              <a:latin typeface="+mn-ea"/>
              <a:cs typeface="Meiryo UI" panose="020B0604030504040204" pitchFamily="50" charset="-128"/>
            </a:endParaRPr>
          </a:p>
          <a:p>
            <a:pPr marL="0" indent="0">
              <a:buFont typeface="Arial" panose="020B0604020202020204" pitchFamily="34" charset="0"/>
              <a:buNone/>
            </a:pPr>
            <a:r>
              <a:rPr lang="ja-JP" altLang="en-US" sz="1600" dirty="0">
                <a:latin typeface="+mn-ea"/>
                <a:cs typeface="Meiryo UI" panose="020B0604030504040204" pitchFamily="50" charset="-128"/>
              </a:rPr>
              <a:t>・暗いときにしか動作しない製品</a:t>
            </a:r>
            <a:endParaRPr lang="en-US" altLang="ja-JP" sz="1600" dirty="0">
              <a:latin typeface="+mn-ea"/>
              <a:cs typeface="Meiryo UI" panose="020B0604030504040204" pitchFamily="50" charset="-128"/>
            </a:endParaRPr>
          </a:p>
          <a:p>
            <a:pPr marL="0" indent="0">
              <a:buFont typeface="Arial" panose="020B0604020202020204" pitchFamily="34" charset="0"/>
              <a:buNone/>
            </a:pPr>
            <a:r>
              <a:rPr lang="ja-JP" altLang="en-US" sz="1600" dirty="0">
                <a:latin typeface="+mn-ea"/>
                <a:cs typeface="Meiryo UI" panose="020B0604030504040204" pitchFamily="50" charset="-128"/>
              </a:rPr>
              <a:t>・暗くなると自動で明るさを変える製品</a:t>
            </a:r>
            <a:endParaRPr lang="en-US" altLang="ja-JP" sz="1600" dirty="0">
              <a:latin typeface="+mn-ea"/>
              <a:cs typeface="Meiryo UI" panose="020B0604030504040204" pitchFamily="50" charset="-128"/>
            </a:endParaRPr>
          </a:p>
          <a:p>
            <a:pPr marL="0" indent="0">
              <a:buFont typeface="Arial" panose="020B0604020202020204" pitchFamily="34" charset="0"/>
              <a:buNone/>
            </a:pPr>
            <a:r>
              <a:rPr lang="ja-JP" altLang="en-US" sz="1600" dirty="0">
                <a:latin typeface="+mn-ea"/>
                <a:cs typeface="Meiryo UI" panose="020B0604030504040204" pitchFamily="50" charset="-128"/>
              </a:rPr>
              <a:t>などが、光センサーを使っています。</a:t>
            </a:r>
            <a:endParaRPr lang="en-US" altLang="ja-JP" sz="1600" dirty="0">
              <a:latin typeface="+mn-ea"/>
              <a:cs typeface="Meiryo UI" panose="020B0604030504040204" pitchFamily="50" charset="-128"/>
            </a:endParaRPr>
          </a:p>
          <a:p>
            <a:pPr marL="0" indent="0">
              <a:buFont typeface="Arial" panose="020B0604020202020204" pitchFamily="34" charset="0"/>
              <a:buNone/>
            </a:pPr>
            <a:r>
              <a:rPr lang="ja-JP" altLang="en-US" sz="1600" dirty="0">
                <a:latin typeface="+mn-ea"/>
                <a:cs typeface="Meiryo UI" panose="020B0604030504040204" pitchFamily="50" charset="-128"/>
              </a:rPr>
              <a:t>例えば・・・</a:t>
            </a:r>
          </a:p>
        </p:txBody>
      </p:sp>
      <p:sp>
        <p:nvSpPr>
          <p:cNvPr id="4" name="スライド番号プレースホルダー 3">
            <a:extLst>
              <a:ext uri="{FF2B5EF4-FFF2-40B4-BE49-F238E27FC236}">
                <a16:creationId xmlns:a16="http://schemas.microsoft.com/office/drawing/2014/main" id="{049DAB37-D91E-4A92-9221-87A927F14DD2}"/>
              </a:ext>
            </a:extLst>
          </p:cNvPr>
          <p:cNvSpPr>
            <a:spLocks noGrp="1"/>
          </p:cNvSpPr>
          <p:nvPr>
            <p:ph type="sldNum" sz="quarter" idx="12"/>
          </p:nvPr>
        </p:nvSpPr>
        <p:spPr/>
        <p:txBody>
          <a:bodyPr/>
          <a:lstStyle/>
          <a:p>
            <a:fld id="{8B4C719E-7852-4BEC-83AA-157AE4C29AF4}" type="slidenum">
              <a:rPr kumimoji="1" lang="ja-JP" altLang="en-US" smtClean="0"/>
              <a:t>6</a:t>
            </a:fld>
            <a:endParaRPr kumimoji="1" lang="ja-JP" altLang="en-US"/>
          </a:p>
        </p:txBody>
      </p:sp>
      <p:sp>
        <p:nvSpPr>
          <p:cNvPr id="5" name="コンテンツ プレースホルダー 2">
            <a:extLst>
              <a:ext uri="{FF2B5EF4-FFF2-40B4-BE49-F238E27FC236}">
                <a16:creationId xmlns:a16="http://schemas.microsoft.com/office/drawing/2014/main" id="{2D17C2C6-1418-4891-BC3C-F3AD7D47D8D5}"/>
              </a:ext>
            </a:extLst>
          </p:cNvPr>
          <p:cNvSpPr txBox="1">
            <a:spLocks/>
          </p:cNvSpPr>
          <p:nvPr/>
        </p:nvSpPr>
        <p:spPr>
          <a:xfrm>
            <a:off x="9222735" y="3724276"/>
            <a:ext cx="2638945" cy="241207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050" dirty="0">
                <a:latin typeface="+mn-ea"/>
                <a:cs typeface="Meiryo UI" panose="020B0604030504040204" pitchFamily="50" charset="-128"/>
              </a:rPr>
              <a:t>街路灯　：　</a:t>
            </a:r>
            <a:br>
              <a:rPr lang="en-US" altLang="ja-JP" sz="1050" dirty="0">
                <a:latin typeface="+mn-ea"/>
                <a:cs typeface="Meiryo UI" panose="020B0604030504040204" pitchFamily="50" charset="-128"/>
              </a:rPr>
            </a:br>
            <a:r>
              <a:rPr lang="ja-JP" altLang="en-US" sz="1050" dirty="0">
                <a:latin typeface="+mn-ea"/>
                <a:cs typeface="Meiryo UI" panose="020B0604030504040204" pitchFamily="50" charset="-128"/>
              </a:rPr>
              <a:t>暗くなると自動で点灯。</a:t>
            </a:r>
            <a:endParaRPr lang="en-US" altLang="ja-JP" sz="1050" dirty="0">
              <a:latin typeface="+mn-ea"/>
              <a:cs typeface="Meiryo UI" panose="020B0604030504040204" pitchFamily="50" charset="-128"/>
            </a:endParaRPr>
          </a:p>
          <a:p>
            <a:pPr marL="0" indent="0">
              <a:buFont typeface="Arial" panose="020B0604020202020204" pitchFamily="34" charset="0"/>
              <a:buNone/>
            </a:pPr>
            <a:r>
              <a:rPr lang="ja-JP" altLang="en-US" sz="1050" dirty="0">
                <a:latin typeface="+mn-ea"/>
                <a:cs typeface="Meiryo UI" panose="020B0604030504040204" pitchFamily="50" charset="-128"/>
              </a:rPr>
              <a:t>ガーデンライト　：　</a:t>
            </a:r>
            <a:br>
              <a:rPr lang="en-US" altLang="ja-JP" sz="1050" dirty="0">
                <a:latin typeface="+mn-ea"/>
                <a:cs typeface="Meiryo UI" panose="020B0604030504040204" pitchFamily="50" charset="-128"/>
              </a:rPr>
            </a:br>
            <a:r>
              <a:rPr lang="ja-JP" altLang="en-US" sz="1050" dirty="0">
                <a:latin typeface="+mn-ea"/>
                <a:cs typeface="Meiryo UI" panose="020B0604030504040204" pitchFamily="50" charset="-128"/>
              </a:rPr>
              <a:t>暗くなると自動で点灯。</a:t>
            </a:r>
            <a:endParaRPr lang="en-US" altLang="ja-JP" sz="1050" dirty="0">
              <a:latin typeface="+mn-ea"/>
              <a:cs typeface="Meiryo UI" panose="020B0604030504040204" pitchFamily="50" charset="-128"/>
            </a:endParaRPr>
          </a:p>
          <a:p>
            <a:pPr marL="0" indent="0">
              <a:buFont typeface="Arial" panose="020B0604020202020204" pitchFamily="34" charset="0"/>
              <a:buNone/>
            </a:pPr>
            <a:r>
              <a:rPr lang="ja-JP" altLang="en-US" sz="1050" dirty="0">
                <a:latin typeface="+mn-ea"/>
                <a:cs typeface="Meiryo UI" panose="020B0604030504040204" pitchFamily="50" charset="-128"/>
              </a:rPr>
              <a:t>スマートフォン　：</a:t>
            </a:r>
            <a:br>
              <a:rPr lang="en-US" altLang="ja-JP" sz="1050" dirty="0">
                <a:latin typeface="+mn-ea"/>
                <a:cs typeface="Meiryo UI" panose="020B0604030504040204" pitchFamily="50" charset="-128"/>
              </a:rPr>
            </a:br>
            <a:r>
              <a:rPr lang="ja-JP" altLang="en-US" sz="1050" dirty="0">
                <a:latin typeface="+mn-ea"/>
                <a:cs typeface="Meiryo UI" panose="020B0604030504040204" pitchFamily="50" charset="-128"/>
              </a:rPr>
              <a:t>暗くなると画面の明るさを自動で調整</a:t>
            </a:r>
            <a:endParaRPr lang="en-US" altLang="ja-JP" sz="1050" dirty="0">
              <a:latin typeface="+mn-ea"/>
              <a:cs typeface="Meiryo UI" panose="020B0604030504040204" pitchFamily="50" charset="-128"/>
            </a:endParaRPr>
          </a:p>
          <a:p>
            <a:pPr marL="0" indent="0">
              <a:buFont typeface="Arial" panose="020B0604020202020204" pitchFamily="34" charset="0"/>
              <a:buNone/>
            </a:pPr>
            <a:r>
              <a:rPr lang="ja-JP" altLang="en-US" sz="1050" dirty="0">
                <a:latin typeface="+mn-ea"/>
                <a:cs typeface="Meiryo UI" panose="020B0604030504040204" pitchFamily="50" charset="-128"/>
              </a:rPr>
              <a:t>テレビ　：</a:t>
            </a:r>
            <a:br>
              <a:rPr lang="en-US" altLang="ja-JP" sz="1050" dirty="0">
                <a:latin typeface="+mn-ea"/>
                <a:cs typeface="Meiryo UI" panose="020B0604030504040204" pitchFamily="50" charset="-128"/>
              </a:rPr>
            </a:br>
            <a:r>
              <a:rPr lang="ja-JP" altLang="en-US" sz="1050" dirty="0">
                <a:latin typeface="+mn-ea"/>
                <a:cs typeface="Meiryo UI" panose="020B0604030504040204" pitchFamily="50" charset="-128"/>
              </a:rPr>
              <a:t>光</a:t>
            </a:r>
            <a:r>
              <a:rPr lang="en-US" altLang="ja-JP" sz="1050" dirty="0">
                <a:latin typeface="+mn-ea"/>
                <a:cs typeface="Meiryo UI" panose="020B0604030504040204" pitchFamily="50" charset="-128"/>
              </a:rPr>
              <a:t>(</a:t>
            </a:r>
            <a:r>
              <a:rPr lang="ja-JP" altLang="en-US" sz="1050" dirty="0">
                <a:latin typeface="+mn-ea"/>
                <a:cs typeface="Meiryo UI" panose="020B0604030504040204" pitchFamily="50" charset="-128"/>
              </a:rPr>
              <a:t>リモコンの赤外線</a:t>
            </a:r>
            <a:r>
              <a:rPr lang="en-US" altLang="ja-JP" sz="1050" dirty="0">
                <a:latin typeface="+mn-ea"/>
                <a:cs typeface="Meiryo UI" panose="020B0604030504040204" pitchFamily="50" charset="-128"/>
              </a:rPr>
              <a:t>)</a:t>
            </a:r>
            <a:r>
              <a:rPr lang="ja-JP" altLang="en-US" sz="1050" dirty="0">
                <a:latin typeface="+mn-ea"/>
                <a:cs typeface="Meiryo UI" panose="020B0604030504040204" pitchFamily="50" charset="-128"/>
              </a:rPr>
              <a:t>で、チャンネルを変えたり電源を</a:t>
            </a:r>
            <a:r>
              <a:rPr lang="en-US" altLang="ja-JP" sz="1050" dirty="0">
                <a:latin typeface="+mn-ea"/>
                <a:cs typeface="Meiryo UI" panose="020B0604030504040204" pitchFamily="50" charset="-128"/>
              </a:rPr>
              <a:t>ON/OFF</a:t>
            </a:r>
            <a:r>
              <a:rPr lang="ja-JP" altLang="en-US" sz="1050" dirty="0">
                <a:latin typeface="+mn-ea"/>
                <a:cs typeface="Meiryo UI" panose="020B0604030504040204" pitchFamily="50" charset="-128"/>
              </a:rPr>
              <a:t>する。</a:t>
            </a:r>
            <a:endParaRPr lang="en-US" altLang="ja-JP" sz="1050" dirty="0">
              <a:latin typeface="+mn-ea"/>
              <a:cs typeface="Meiryo UI" panose="020B0604030504040204" pitchFamily="50" charset="-128"/>
            </a:endParaRPr>
          </a:p>
          <a:p>
            <a:pPr marL="0" indent="0">
              <a:buFont typeface="Arial" panose="020B0604020202020204" pitchFamily="34" charset="0"/>
              <a:buNone/>
            </a:pPr>
            <a:r>
              <a:rPr lang="ja-JP" altLang="en-US" sz="1050" dirty="0">
                <a:latin typeface="+mn-ea"/>
                <a:cs typeface="Meiryo UI" panose="020B0604030504040204" pitchFamily="50" charset="-128"/>
              </a:rPr>
              <a:t>センサーライト　：</a:t>
            </a:r>
            <a:br>
              <a:rPr lang="en-US" altLang="ja-JP" sz="1050" dirty="0">
                <a:latin typeface="+mn-ea"/>
                <a:cs typeface="Meiryo UI" panose="020B0604030504040204" pitchFamily="50" charset="-128"/>
              </a:rPr>
            </a:br>
            <a:r>
              <a:rPr lang="ja-JP" altLang="en-US" sz="1050" dirty="0">
                <a:latin typeface="+mn-ea"/>
                <a:cs typeface="Meiryo UI" panose="020B0604030504040204" pitchFamily="50" charset="-128"/>
              </a:rPr>
              <a:t>人を検出したときに、暗いときだけライトが点灯</a:t>
            </a:r>
            <a:endParaRPr lang="en-US" altLang="ja-JP" sz="1050" dirty="0">
              <a:latin typeface="+mn-ea"/>
              <a:cs typeface="Meiryo UI" panose="020B0604030504040204" pitchFamily="50" charset="-128"/>
            </a:endParaRPr>
          </a:p>
        </p:txBody>
      </p:sp>
      <p:grpSp>
        <p:nvGrpSpPr>
          <p:cNvPr id="6" name="グループ化 5">
            <a:extLst>
              <a:ext uri="{FF2B5EF4-FFF2-40B4-BE49-F238E27FC236}">
                <a16:creationId xmlns:a16="http://schemas.microsoft.com/office/drawing/2014/main" id="{68D792D6-E735-40EE-AA2C-E50AAB54E8B3}"/>
              </a:ext>
            </a:extLst>
          </p:cNvPr>
          <p:cNvGrpSpPr/>
          <p:nvPr/>
        </p:nvGrpSpPr>
        <p:grpSpPr>
          <a:xfrm>
            <a:off x="2186673" y="1709138"/>
            <a:ext cx="8081301" cy="4320249"/>
            <a:chOff x="2408179" y="1558927"/>
            <a:chExt cx="8081301" cy="4320249"/>
          </a:xfrm>
        </p:grpSpPr>
        <p:grpSp>
          <p:nvGrpSpPr>
            <p:cNvPr id="7" name="グループ化 6">
              <a:extLst>
                <a:ext uri="{FF2B5EF4-FFF2-40B4-BE49-F238E27FC236}">
                  <a16:creationId xmlns:a16="http://schemas.microsoft.com/office/drawing/2014/main" id="{323DE89A-0B74-413D-AAA0-7D7D73F4504E}"/>
                </a:ext>
              </a:extLst>
            </p:cNvPr>
            <p:cNvGrpSpPr/>
            <p:nvPr/>
          </p:nvGrpSpPr>
          <p:grpSpPr>
            <a:xfrm>
              <a:off x="3246419" y="1983451"/>
              <a:ext cx="6089689" cy="3895725"/>
              <a:chOff x="5264111" y="2102759"/>
              <a:chExt cx="6089689" cy="3895725"/>
            </a:xfrm>
          </p:grpSpPr>
          <p:pic>
            <p:nvPicPr>
              <p:cNvPr id="19" name="図 18">
                <a:extLst>
                  <a:ext uri="{FF2B5EF4-FFF2-40B4-BE49-F238E27FC236}">
                    <a16:creationId xmlns:a16="http://schemas.microsoft.com/office/drawing/2014/main" id="{4BD26149-88CF-480D-82AC-6CAA08DC5F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264111" y="2798084"/>
                <a:ext cx="4248150" cy="3200400"/>
              </a:xfrm>
              <a:prstGeom prst="rect">
                <a:avLst/>
              </a:prstGeom>
            </p:spPr>
          </p:pic>
          <p:pic>
            <p:nvPicPr>
              <p:cNvPr id="20" name="図 19">
                <a:extLst>
                  <a:ext uri="{FF2B5EF4-FFF2-40B4-BE49-F238E27FC236}">
                    <a16:creationId xmlns:a16="http://schemas.microsoft.com/office/drawing/2014/main" id="{38AE431A-6D0A-4567-8DDC-AF4C083779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0325100" y="2102759"/>
                <a:ext cx="1028700" cy="3829050"/>
              </a:xfrm>
              <a:prstGeom prst="rect">
                <a:avLst/>
              </a:prstGeom>
            </p:spPr>
          </p:pic>
          <p:pic>
            <p:nvPicPr>
              <p:cNvPr id="21" name="図 20">
                <a:extLst>
                  <a:ext uri="{FF2B5EF4-FFF2-40B4-BE49-F238E27FC236}">
                    <a16:creationId xmlns:a16="http://schemas.microsoft.com/office/drawing/2014/main" id="{CF178B30-B94F-45BF-98FD-5C98427DDE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16961" y="5131709"/>
                <a:ext cx="1752600" cy="800100"/>
              </a:xfrm>
              <a:prstGeom prst="rect">
                <a:avLst/>
              </a:prstGeom>
            </p:spPr>
          </p:pic>
        </p:grpSp>
        <p:sp>
          <p:nvSpPr>
            <p:cNvPr id="8" name="コンテンツ プレースホルダー 2">
              <a:extLst>
                <a:ext uri="{FF2B5EF4-FFF2-40B4-BE49-F238E27FC236}">
                  <a16:creationId xmlns:a16="http://schemas.microsoft.com/office/drawing/2014/main" id="{5F4045EF-AC5A-43F7-907D-EE1A913665C8}"/>
                </a:ext>
              </a:extLst>
            </p:cNvPr>
            <p:cNvSpPr txBox="1">
              <a:spLocks/>
            </p:cNvSpPr>
            <p:nvPr/>
          </p:nvSpPr>
          <p:spPr>
            <a:xfrm>
              <a:off x="8290410" y="1631075"/>
              <a:ext cx="1002774" cy="38769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dirty="0">
                  <a:solidFill>
                    <a:srgbClr val="FF0000"/>
                  </a:solidFill>
                  <a:latin typeface="+mn-ea"/>
                  <a:cs typeface="Meiryo UI" panose="020B0604030504040204" pitchFamily="50" charset="-128"/>
                </a:rPr>
                <a:t>街路灯</a:t>
              </a:r>
              <a:endParaRPr lang="en-US" altLang="ja-JP" sz="1600" dirty="0">
                <a:solidFill>
                  <a:srgbClr val="FF0000"/>
                </a:solidFill>
                <a:latin typeface="+mn-ea"/>
                <a:cs typeface="Meiryo UI" panose="020B0604030504040204" pitchFamily="50" charset="-128"/>
              </a:endParaRPr>
            </a:p>
          </p:txBody>
        </p:sp>
        <p:sp>
          <p:nvSpPr>
            <p:cNvPr id="9" name="コンテンツ プレースホルダー 2">
              <a:extLst>
                <a:ext uri="{FF2B5EF4-FFF2-40B4-BE49-F238E27FC236}">
                  <a16:creationId xmlns:a16="http://schemas.microsoft.com/office/drawing/2014/main" id="{38E205A8-48A4-44F6-873B-D1FAE2D94417}"/>
                </a:ext>
              </a:extLst>
            </p:cNvPr>
            <p:cNvSpPr txBox="1">
              <a:spLocks/>
            </p:cNvSpPr>
            <p:nvPr/>
          </p:nvSpPr>
          <p:spPr>
            <a:xfrm>
              <a:off x="7103644" y="4569143"/>
              <a:ext cx="1966341" cy="38071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dirty="0">
                  <a:solidFill>
                    <a:srgbClr val="FF0000"/>
                  </a:solidFill>
                  <a:latin typeface="+mn-ea"/>
                  <a:cs typeface="Meiryo UI" panose="020B0604030504040204" pitchFamily="50" charset="-128"/>
                </a:rPr>
                <a:t>ガーデンライト</a:t>
              </a:r>
              <a:endParaRPr lang="en-US" altLang="ja-JP" sz="1600" dirty="0">
                <a:solidFill>
                  <a:srgbClr val="FF0000"/>
                </a:solidFill>
                <a:latin typeface="+mn-ea"/>
                <a:cs typeface="Meiryo UI" panose="020B0604030504040204" pitchFamily="50" charset="-128"/>
              </a:endParaRPr>
            </a:p>
          </p:txBody>
        </p:sp>
        <p:sp>
          <p:nvSpPr>
            <p:cNvPr id="10" name="コンテンツ プレースホルダー 2">
              <a:extLst>
                <a:ext uri="{FF2B5EF4-FFF2-40B4-BE49-F238E27FC236}">
                  <a16:creationId xmlns:a16="http://schemas.microsoft.com/office/drawing/2014/main" id="{54385E45-89D4-4131-80DD-5BA690230C48}"/>
                </a:ext>
              </a:extLst>
            </p:cNvPr>
            <p:cNvSpPr txBox="1">
              <a:spLocks/>
            </p:cNvSpPr>
            <p:nvPr/>
          </p:nvSpPr>
          <p:spPr>
            <a:xfrm>
              <a:off x="2408179" y="4463442"/>
              <a:ext cx="1645626" cy="35217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dirty="0">
                  <a:solidFill>
                    <a:srgbClr val="FF0000"/>
                  </a:solidFill>
                  <a:latin typeface="+mn-ea"/>
                  <a:cs typeface="Meiryo UI" panose="020B0604030504040204" pitchFamily="50" charset="-128"/>
                </a:rPr>
                <a:t>センサーライト</a:t>
              </a:r>
              <a:endParaRPr lang="en-US" altLang="ja-JP" sz="1600" dirty="0">
                <a:solidFill>
                  <a:srgbClr val="FF0000"/>
                </a:solidFill>
                <a:latin typeface="+mn-ea"/>
                <a:cs typeface="Meiryo UI" panose="020B0604030504040204" pitchFamily="50" charset="-128"/>
              </a:endParaRPr>
            </a:p>
          </p:txBody>
        </p:sp>
        <p:sp>
          <p:nvSpPr>
            <p:cNvPr id="11" name="月 10">
              <a:extLst>
                <a:ext uri="{FF2B5EF4-FFF2-40B4-BE49-F238E27FC236}">
                  <a16:creationId xmlns:a16="http://schemas.microsoft.com/office/drawing/2014/main" id="{6547AEF9-DBB0-4F54-9901-5C3FF7E91CC8}"/>
                </a:ext>
              </a:extLst>
            </p:cNvPr>
            <p:cNvSpPr/>
            <p:nvPr/>
          </p:nvSpPr>
          <p:spPr>
            <a:xfrm rot="19551323">
              <a:off x="9770133" y="1558927"/>
              <a:ext cx="476250" cy="1012479"/>
            </a:xfrm>
            <a:prstGeom prst="moon">
              <a:avLst/>
            </a:prstGeom>
            <a:solidFill>
              <a:srgbClr val="FFFF00"/>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星 5 39">
              <a:extLst>
                <a:ext uri="{FF2B5EF4-FFF2-40B4-BE49-F238E27FC236}">
                  <a16:creationId xmlns:a16="http://schemas.microsoft.com/office/drawing/2014/main" id="{DC57C47C-D338-49BA-AE0C-9CA063DFF493}"/>
                </a:ext>
              </a:extLst>
            </p:cNvPr>
            <p:cNvSpPr/>
            <p:nvPr/>
          </p:nvSpPr>
          <p:spPr>
            <a:xfrm>
              <a:off x="6707205" y="1943139"/>
              <a:ext cx="219075" cy="190500"/>
            </a:xfrm>
            <a:prstGeom prst="star5">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星 5 40">
              <a:extLst>
                <a:ext uri="{FF2B5EF4-FFF2-40B4-BE49-F238E27FC236}">
                  <a16:creationId xmlns:a16="http://schemas.microsoft.com/office/drawing/2014/main" id="{939CCFE9-37D6-4E4A-824D-990DD88C3477}"/>
                </a:ext>
              </a:extLst>
            </p:cNvPr>
            <p:cNvSpPr/>
            <p:nvPr/>
          </p:nvSpPr>
          <p:spPr>
            <a:xfrm>
              <a:off x="7165414" y="2363180"/>
              <a:ext cx="219075" cy="190500"/>
            </a:xfrm>
            <a:prstGeom prst="star5">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星 5 41">
              <a:extLst>
                <a:ext uri="{FF2B5EF4-FFF2-40B4-BE49-F238E27FC236}">
                  <a16:creationId xmlns:a16="http://schemas.microsoft.com/office/drawing/2014/main" id="{14E80647-C005-425A-93C7-DE83C57D9276}"/>
                </a:ext>
              </a:extLst>
            </p:cNvPr>
            <p:cNvSpPr/>
            <p:nvPr/>
          </p:nvSpPr>
          <p:spPr>
            <a:xfrm>
              <a:off x="10270405" y="1701587"/>
              <a:ext cx="219075" cy="190500"/>
            </a:xfrm>
            <a:prstGeom prst="star5">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星 5 42">
              <a:extLst>
                <a:ext uri="{FF2B5EF4-FFF2-40B4-BE49-F238E27FC236}">
                  <a16:creationId xmlns:a16="http://schemas.microsoft.com/office/drawing/2014/main" id="{4D665724-4CD0-4B54-BD4E-2E4185188736}"/>
                </a:ext>
              </a:extLst>
            </p:cNvPr>
            <p:cNvSpPr/>
            <p:nvPr/>
          </p:nvSpPr>
          <p:spPr>
            <a:xfrm>
              <a:off x="4815117" y="2060748"/>
              <a:ext cx="219075" cy="190500"/>
            </a:xfrm>
            <a:prstGeom prst="star5">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星 5 43">
              <a:extLst>
                <a:ext uri="{FF2B5EF4-FFF2-40B4-BE49-F238E27FC236}">
                  <a16:creationId xmlns:a16="http://schemas.microsoft.com/office/drawing/2014/main" id="{7B47E985-70DB-43B1-895C-1FEA3794B504}"/>
                </a:ext>
              </a:extLst>
            </p:cNvPr>
            <p:cNvSpPr/>
            <p:nvPr/>
          </p:nvSpPr>
          <p:spPr>
            <a:xfrm>
              <a:off x="4659047" y="2793966"/>
              <a:ext cx="219075" cy="190500"/>
            </a:xfrm>
            <a:prstGeom prst="star5">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コンテンツ プレースホルダー 2">
              <a:extLst>
                <a:ext uri="{FF2B5EF4-FFF2-40B4-BE49-F238E27FC236}">
                  <a16:creationId xmlns:a16="http://schemas.microsoft.com/office/drawing/2014/main" id="{433C380B-3408-47D3-8328-396628FE9CC6}"/>
                </a:ext>
              </a:extLst>
            </p:cNvPr>
            <p:cNvSpPr txBox="1">
              <a:spLocks/>
            </p:cNvSpPr>
            <p:nvPr/>
          </p:nvSpPr>
          <p:spPr>
            <a:xfrm>
              <a:off x="5909019" y="4273087"/>
              <a:ext cx="928501" cy="38071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dirty="0">
                  <a:solidFill>
                    <a:srgbClr val="FF0000"/>
                  </a:solidFill>
                  <a:latin typeface="+mn-ea"/>
                  <a:cs typeface="Meiryo UI" panose="020B0604030504040204" pitchFamily="50" charset="-128"/>
                </a:rPr>
                <a:t>テレビ</a:t>
              </a:r>
              <a:endParaRPr lang="en-US" altLang="ja-JP" sz="1600" dirty="0">
                <a:solidFill>
                  <a:srgbClr val="FF0000"/>
                </a:solidFill>
                <a:latin typeface="+mn-ea"/>
                <a:cs typeface="Meiryo UI" panose="020B0604030504040204" pitchFamily="50" charset="-128"/>
              </a:endParaRPr>
            </a:p>
          </p:txBody>
        </p:sp>
        <p:sp>
          <p:nvSpPr>
            <p:cNvPr id="18" name="コンテンツ プレースホルダー 2">
              <a:extLst>
                <a:ext uri="{FF2B5EF4-FFF2-40B4-BE49-F238E27FC236}">
                  <a16:creationId xmlns:a16="http://schemas.microsoft.com/office/drawing/2014/main" id="{ACE5585A-A0CC-4BE4-B973-8DFA8F8EE9CF}"/>
                </a:ext>
              </a:extLst>
            </p:cNvPr>
            <p:cNvSpPr txBox="1">
              <a:spLocks/>
            </p:cNvSpPr>
            <p:nvPr/>
          </p:nvSpPr>
          <p:spPr>
            <a:xfrm>
              <a:off x="4397937" y="4012603"/>
              <a:ext cx="1719560" cy="31767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600" dirty="0">
                  <a:solidFill>
                    <a:srgbClr val="FF0000"/>
                  </a:solidFill>
                  <a:latin typeface="+mn-ea"/>
                  <a:cs typeface="Meiryo UI" panose="020B0604030504040204" pitchFamily="50" charset="-128"/>
                </a:rPr>
                <a:t>スマートフォン</a:t>
              </a:r>
              <a:endParaRPr lang="en-US" altLang="ja-JP" sz="1600" dirty="0">
                <a:solidFill>
                  <a:srgbClr val="FF0000"/>
                </a:solidFill>
                <a:latin typeface="+mn-ea"/>
                <a:cs typeface="Meiryo UI" panose="020B0604030504040204" pitchFamily="50" charset="-128"/>
              </a:endParaRPr>
            </a:p>
          </p:txBody>
        </p:sp>
      </p:grpSp>
    </p:spTree>
    <p:extLst>
      <p:ext uri="{BB962C8B-B14F-4D97-AF65-F5344CB8AC3E}">
        <p14:creationId xmlns:p14="http://schemas.microsoft.com/office/powerpoint/2010/main" val="2525541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E4B0C6-4A89-4A2E-BD10-618E8C859F0D}"/>
              </a:ext>
            </a:extLst>
          </p:cNvPr>
          <p:cNvSpPr>
            <a:spLocks noGrp="1"/>
          </p:cNvSpPr>
          <p:nvPr>
            <p:ph type="title"/>
          </p:nvPr>
        </p:nvSpPr>
        <p:spPr/>
        <p:txBody>
          <a:bodyPr/>
          <a:lstStyle/>
          <a:p>
            <a:r>
              <a:rPr kumimoji="1" lang="ja-JP" altLang="en-US" dirty="0"/>
              <a:t>調べてみよう</a:t>
            </a:r>
          </a:p>
        </p:txBody>
      </p:sp>
      <p:sp>
        <p:nvSpPr>
          <p:cNvPr id="3" name="コンテンツ プレースホルダー 2">
            <a:extLst>
              <a:ext uri="{FF2B5EF4-FFF2-40B4-BE49-F238E27FC236}">
                <a16:creationId xmlns:a16="http://schemas.microsoft.com/office/drawing/2014/main" id="{51058408-8B46-4365-BB16-821BE8CF054F}"/>
              </a:ext>
            </a:extLst>
          </p:cNvPr>
          <p:cNvSpPr>
            <a:spLocks noGrp="1"/>
          </p:cNvSpPr>
          <p:nvPr>
            <p:ph idx="1"/>
          </p:nvPr>
        </p:nvSpPr>
        <p:spPr>
          <a:xfrm>
            <a:off x="838200" y="1556438"/>
            <a:ext cx="10515600" cy="365125"/>
          </a:xfrm>
        </p:spPr>
        <p:txBody>
          <a:bodyPr>
            <a:normAutofit lnSpcReduction="10000"/>
          </a:bodyPr>
          <a:lstStyle/>
          <a:p>
            <a:pPr marL="0" indent="0">
              <a:buNone/>
            </a:pPr>
            <a:r>
              <a:rPr kumimoji="1" lang="ja-JP" altLang="en-US" sz="2000" b="1" dirty="0"/>
              <a:t>いろんな光センサー</a:t>
            </a:r>
          </a:p>
        </p:txBody>
      </p:sp>
      <p:sp>
        <p:nvSpPr>
          <p:cNvPr id="4" name="スライド番号プレースホルダー 3">
            <a:extLst>
              <a:ext uri="{FF2B5EF4-FFF2-40B4-BE49-F238E27FC236}">
                <a16:creationId xmlns:a16="http://schemas.microsoft.com/office/drawing/2014/main" id="{9538DDA2-87D7-4C37-88FC-28C551005FC0}"/>
              </a:ext>
            </a:extLst>
          </p:cNvPr>
          <p:cNvSpPr>
            <a:spLocks noGrp="1"/>
          </p:cNvSpPr>
          <p:nvPr>
            <p:ph type="sldNum" sz="quarter" idx="12"/>
          </p:nvPr>
        </p:nvSpPr>
        <p:spPr/>
        <p:txBody>
          <a:bodyPr/>
          <a:lstStyle/>
          <a:p>
            <a:fld id="{8B4C719E-7852-4BEC-83AA-157AE4C29AF4}" type="slidenum">
              <a:rPr kumimoji="1" lang="ja-JP" altLang="en-US" smtClean="0"/>
              <a:t>7</a:t>
            </a:fld>
            <a:endParaRPr kumimoji="1" lang="ja-JP" altLang="en-US"/>
          </a:p>
        </p:txBody>
      </p:sp>
      <p:graphicFrame>
        <p:nvGraphicFramePr>
          <p:cNvPr id="5" name="表 4">
            <a:extLst>
              <a:ext uri="{FF2B5EF4-FFF2-40B4-BE49-F238E27FC236}">
                <a16:creationId xmlns:a16="http://schemas.microsoft.com/office/drawing/2014/main" id="{9AB5D6A2-15B2-4607-81E9-E97906EC95FC}"/>
              </a:ext>
            </a:extLst>
          </p:cNvPr>
          <p:cNvGraphicFramePr>
            <a:graphicFrameLocks noGrp="1"/>
          </p:cNvGraphicFramePr>
          <p:nvPr>
            <p:extLst>
              <p:ext uri="{D42A27DB-BD31-4B8C-83A1-F6EECF244321}">
                <p14:modId xmlns:p14="http://schemas.microsoft.com/office/powerpoint/2010/main" val="917632971"/>
              </p:ext>
            </p:extLst>
          </p:nvPr>
        </p:nvGraphicFramePr>
        <p:xfrm>
          <a:off x="975544" y="1919046"/>
          <a:ext cx="10378255" cy="4392304"/>
        </p:xfrm>
        <a:graphic>
          <a:graphicData uri="http://schemas.openxmlformats.org/drawingml/2006/table">
            <a:tbl>
              <a:tblPr firstRow="1" bandRow="1">
                <a:tableStyleId>{93296810-A885-4BE3-A3E7-6D5BEEA58F35}</a:tableStyleId>
              </a:tblPr>
              <a:tblGrid>
                <a:gridCol w="2588775">
                  <a:extLst>
                    <a:ext uri="{9D8B030D-6E8A-4147-A177-3AD203B41FA5}">
                      <a16:colId xmlns:a16="http://schemas.microsoft.com/office/drawing/2014/main" val="20000"/>
                    </a:ext>
                  </a:extLst>
                </a:gridCol>
                <a:gridCol w="1647842">
                  <a:extLst>
                    <a:ext uri="{9D8B030D-6E8A-4147-A177-3AD203B41FA5}">
                      <a16:colId xmlns:a16="http://schemas.microsoft.com/office/drawing/2014/main" val="20001"/>
                    </a:ext>
                  </a:extLst>
                </a:gridCol>
                <a:gridCol w="6141638">
                  <a:extLst>
                    <a:ext uri="{9D8B030D-6E8A-4147-A177-3AD203B41FA5}">
                      <a16:colId xmlns:a16="http://schemas.microsoft.com/office/drawing/2014/main" val="20002"/>
                    </a:ext>
                  </a:extLst>
                </a:gridCol>
              </a:tblGrid>
              <a:tr h="312169">
                <a:tc>
                  <a:txBody>
                    <a:bodyPr/>
                    <a:lstStyle/>
                    <a:p>
                      <a:r>
                        <a:rPr kumimoji="1" lang="ja-JP" altLang="en-US" sz="1200" dirty="0">
                          <a:latin typeface="+mn-ea"/>
                          <a:ea typeface="+mn-ea"/>
                        </a:rPr>
                        <a:t>名前</a:t>
                      </a:r>
                      <a:endParaRPr kumimoji="1" lang="ja-JP" altLang="en-US" sz="1200" dirty="0">
                        <a:latin typeface="+mn-ea"/>
                        <a:ea typeface="+mn-ea"/>
                        <a:cs typeface="Meiryo UI" panose="020B0604030504040204" pitchFamily="50" charset="-128"/>
                      </a:endParaRPr>
                    </a:p>
                  </a:txBody>
                  <a:tcPr/>
                </a:tc>
                <a:tc>
                  <a:txBody>
                    <a:bodyPr/>
                    <a:lstStyle/>
                    <a:p>
                      <a:endParaRPr kumimoji="1" lang="ja-JP" altLang="en-US" sz="1200" dirty="0">
                        <a:latin typeface="+mn-ea"/>
                        <a:ea typeface="+mn-ea"/>
                        <a:cs typeface="Meiryo UI" panose="020B0604030504040204" pitchFamily="50" charset="-128"/>
                      </a:endParaRPr>
                    </a:p>
                  </a:txBody>
                  <a:tcPr/>
                </a:tc>
                <a:tc>
                  <a:txBody>
                    <a:bodyPr/>
                    <a:lstStyle/>
                    <a:p>
                      <a:r>
                        <a:rPr kumimoji="1" lang="ja-JP" altLang="en-US" sz="1200" dirty="0">
                          <a:latin typeface="+mn-ea"/>
                          <a:ea typeface="+mn-ea"/>
                        </a:rPr>
                        <a:t>特徴</a:t>
                      </a:r>
                      <a:endParaRPr kumimoji="1" lang="ja-JP" altLang="en-US" sz="1200" dirty="0">
                        <a:latin typeface="+mn-ea"/>
                        <a:ea typeface="+mn-ea"/>
                        <a:cs typeface="Meiryo UI" panose="020B0604030504040204" pitchFamily="50" charset="-128"/>
                      </a:endParaRPr>
                    </a:p>
                  </a:txBody>
                  <a:tcPr/>
                </a:tc>
                <a:extLst>
                  <a:ext uri="{0D108BD9-81ED-4DB2-BD59-A6C34878D82A}">
                    <a16:rowId xmlns:a16="http://schemas.microsoft.com/office/drawing/2014/main" val="10000"/>
                  </a:ext>
                </a:extLst>
              </a:tr>
              <a:tr h="655942">
                <a:tc>
                  <a:txBody>
                    <a:bodyPr/>
                    <a:lstStyle/>
                    <a:p>
                      <a:r>
                        <a:rPr kumimoji="1" lang="ja-JP" altLang="en-US" sz="1600" dirty="0">
                          <a:latin typeface="+mn-ea"/>
                          <a:ea typeface="+mn-ea"/>
                        </a:rPr>
                        <a:t>フォトトランジスター</a:t>
                      </a:r>
                      <a:endParaRPr kumimoji="1" lang="ja-JP" altLang="en-US" sz="1600" dirty="0">
                        <a:latin typeface="+mn-ea"/>
                        <a:ea typeface="+mn-ea"/>
                        <a:cs typeface="Meiryo UI" panose="020B0604030504040204" pitchFamily="50" charset="-128"/>
                      </a:endParaRPr>
                    </a:p>
                  </a:txBody>
                  <a:tcPr/>
                </a:tc>
                <a:tc>
                  <a:txBody>
                    <a:bodyPr/>
                    <a:lstStyle/>
                    <a:p>
                      <a:endParaRPr kumimoji="1" lang="ja-JP" altLang="en-US" sz="1600" dirty="0">
                        <a:latin typeface="+mn-ea"/>
                        <a:ea typeface="+mn-ea"/>
                        <a:cs typeface="Meiryo UI" panose="020B0604030504040204" pitchFamily="50" charset="-128"/>
                      </a:endParaRPr>
                    </a:p>
                  </a:txBody>
                  <a:tcPr/>
                </a:tc>
                <a:tc>
                  <a:txBody>
                    <a:bodyPr/>
                    <a:lstStyle/>
                    <a:p>
                      <a:r>
                        <a:rPr kumimoji="1" lang="ja-JP" altLang="en-US" sz="1600" dirty="0">
                          <a:latin typeface="+mn-ea"/>
                          <a:ea typeface="+mn-ea"/>
                        </a:rPr>
                        <a:t>小型で使いやすいセンサーで多くの機器で使われています。</a:t>
                      </a:r>
                      <a:endParaRPr kumimoji="1" lang="ja-JP" altLang="en-US" sz="1600" dirty="0">
                        <a:latin typeface="+mn-ea"/>
                        <a:ea typeface="+mn-ea"/>
                        <a:cs typeface="Meiryo UI" panose="020B0604030504040204" pitchFamily="50" charset="-128"/>
                      </a:endParaRPr>
                    </a:p>
                  </a:txBody>
                  <a:tcPr/>
                </a:tc>
                <a:extLst>
                  <a:ext uri="{0D108BD9-81ED-4DB2-BD59-A6C34878D82A}">
                    <a16:rowId xmlns:a16="http://schemas.microsoft.com/office/drawing/2014/main" val="10001"/>
                  </a:ext>
                </a:extLst>
              </a:tr>
              <a:tr h="628029">
                <a:tc>
                  <a:txBody>
                    <a:bodyPr/>
                    <a:lstStyle/>
                    <a:p>
                      <a:r>
                        <a:rPr kumimoji="1" lang="en-US" altLang="ja-JP" sz="1600" dirty="0" err="1">
                          <a:latin typeface="+mn-ea"/>
                          <a:ea typeface="+mn-ea"/>
                        </a:rPr>
                        <a:t>CdS</a:t>
                      </a:r>
                      <a:endParaRPr kumimoji="1" lang="ja-JP" altLang="en-US" sz="1600" dirty="0">
                        <a:latin typeface="+mn-ea"/>
                        <a:ea typeface="+mn-ea"/>
                        <a:cs typeface="Meiryo UI" panose="020B0604030504040204" pitchFamily="50" charset="-128"/>
                      </a:endParaRPr>
                    </a:p>
                  </a:txBody>
                  <a:tcPr/>
                </a:tc>
                <a:tc>
                  <a:txBody>
                    <a:bodyPr/>
                    <a:lstStyle/>
                    <a:p>
                      <a:endParaRPr kumimoji="1" lang="ja-JP" altLang="en-US" sz="1600" dirty="0">
                        <a:latin typeface="+mn-ea"/>
                        <a:ea typeface="+mn-ea"/>
                        <a:cs typeface="Meiryo UI" panose="020B0604030504040204" pitchFamily="50" charset="-128"/>
                      </a:endParaRPr>
                    </a:p>
                  </a:txBody>
                  <a:tcPr/>
                </a:tc>
                <a:tc>
                  <a:txBody>
                    <a:bodyPr/>
                    <a:lstStyle/>
                    <a:p>
                      <a:r>
                        <a:rPr kumimoji="1" lang="ja-JP" altLang="en-US" sz="1600" dirty="0">
                          <a:latin typeface="+mn-ea"/>
                          <a:ea typeface="+mn-ea"/>
                        </a:rPr>
                        <a:t>人間の目に近い特性を持ったセンサーです。</a:t>
                      </a:r>
                      <a:endParaRPr kumimoji="1" lang="ja-JP" altLang="en-US" sz="1600" dirty="0">
                        <a:latin typeface="+mn-ea"/>
                        <a:ea typeface="+mn-ea"/>
                        <a:cs typeface="Meiryo UI" panose="020B0604030504040204" pitchFamily="50" charset="-128"/>
                      </a:endParaRPr>
                    </a:p>
                  </a:txBody>
                  <a:tcPr/>
                </a:tc>
                <a:extLst>
                  <a:ext uri="{0D108BD9-81ED-4DB2-BD59-A6C34878D82A}">
                    <a16:rowId xmlns:a16="http://schemas.microsoft.com/office/drawing/2014/main" val="10002"/>
                  </a:ext>
                </a:extLst>
              </a:tr>
              <a:tr h="812193">
                <a:tc>
                  <a:txBody>
                    <a:bodyPr/>
                    <a:lstStyle/>
                    <a:p>
                      <a:r>
                        <a:rPr kumimoji="1" lang="ja-JP" altLang="en-US" sz="1600" dirty="0">
                          <a:latin typeface="+mn-ea"/>
                          <a:ea typeface="+mn-ea"/>
                        </a:rPr>
                        <a:t>赤外線受光素子</a:t>
                      </a:r>
                      <a:endParaRPr kumimoji="1" lang="ja-JP" altLang="en-US" sz="1600" dirty="0">
                        <a:latin typeface="+mn-ea"/>
                        <a:ea typeface="+mn-ea"/>
                        <a:cs typeface="Meiryo UI" panose="020B0604030504040204" pitchFamily="50" charset="-128"/>
                      </a:endParaRPr>
                    </a:p>
                  </a:txBody>
                  <a:tcPr/>
                </a:tc>
                <a:tc>
                  <a:txBody>
                    <a:bodyPr/>
                    <a:lstStyle/>
                    <a:p>
                      <a:endParaRPr kumimoji="1" lang="ja-JP" altLang="en-US" sz="1600" dirty="0">
                        <a:latin typeface="+mn-ea"/>
                        <a:ea typeface="+mn-ea"/>
                        <a:cs typeface="Meiryo UI" panose="020B0604030504040204" pitchFamily="50" charset="-128"/>
                      </a:endParaRPr>
                    </a:p>
                  </a:txBody>
                  <a:tcPr/>
                </a:tc>
                <a:tc>
                  <a:txBody>
                    <a:bodyPr/>
                    <a:lstStyle/>
                    <a:p>
                      <a:r>
                        <a:rPr kumimoji="1" lang="ja-JP" altLang="en-US" sz="1600" dirty="0">
                          <a:latin typeface="+mn-ea"/>
                          <a:ea typeface="+mn-ea"/>
                        </a:rPr>
                        <a:t>赤外線用に特化したセンサーで、主にリモコン信号受信で使われます。</a:t>
                      </a:r>
                      <a:endParaRPr kumimoji="1" lang="ja-JP" altLang="en-US" sz="1600" dirty="0">
                        <a:latin typeface="+mn-ea"/>
                        <a:ea typeface="+mn-ea"/>
                        <a:cs typeface="Meiryo UI" panose="020B0604030504040204" pitchFamily="50" charset="-128"/>
                      </a:endParaRPr>
                    </a:p>
                  </a:txBody>
                  <a:tcPr/>
                </a:tc>
                <a:extLst>
                  <a:ext uri="{0D108BD9-81ED-4DB2-BD59-A6C34878D82A}">
                    <a16:rowId xmlns:a16="http://schemas.microsoft.com/office/drawing/2014/main" val="10003"/>
                  </a:ext>
                </a:extLst>
              </a:tr>
              <a:tr h="771525">
                <a:tc>
                  <a:txBody>
                    <a:bodyPr/>
                    <a:lstStyle/>
                    <a:p>
                      <a:r>
                        <a:rPr kumimoji="1" lang="ja-JP" altLang="en-US" sz="1600" dirty="0">
                          <a:latin typeface="+mn-ea"/>
                          <a:ea typeface="+mn-ea"/>
                        </a:rPr>
                        <a:t>太陽電池</a:t>
                      </a:r>
                      <a:endParaRPr kumimoji="1" lang="ja-JP" altLang="en-US" sz="1600" dirty="0">
                        <a:latin typeface="+mn-ea"/>
                        <a:ea typeface="+mn-ea"/>
                        <a:cs typeface="Meiryo UI" panose="020B0604030504040204" pitchFamily="50" charset="-128"/>
                      </a:endParaRPr>
                    </a:p>
                  </a:txBody>
                  <a:tcPr/>
                </a:tc>
                <a:tc>
                  <a:txBody>
                    <a:bodyPr/>
                    <a:lstStyle/>
                    <a:p>
                      <a:endParaRPr kumimoji="1" lang="ja-JP" altLang="en-US" sz="1600">
                        <a:latin typeface="+mn-ea"/>
                        <a:ea typeface="+mn-ea"/>
                        <a:cs typeface="Meiryo UI" panose="020B0604030504040204" pitchFamily="50" charset="-128"/>
                      </a:endParaRPr>
                    </a:p>
                  </a:txBody>
                  <a:tcPr/>
                </a:tc>
                <a:tc>
                  <a:txBody>
                    <a:bodyPr/>
                    <a:lstStyle/>
                    <a:p>
                      <a:r>
                        <a:rPr kumimoji="1" lang="ja-JP" altLang="en-US" sz="1600" dirty="0">
                          <a:latin typeface="+mn-ea"/>
                          <a:ea typeface="+mn-ea"/>
                        </a:rPr>
                        <a:t>光の強さで発電量が変わることを利用してセンサーとして使われます。</a:t>
                      </a:r>
                      <a:endParaRPr kumimoji="1" lang="ja-JP" altLang="en-US" sz="1600" dirty="0">
                        <a:latin typeface="+mn-ea"/>
                        <a:ea typeface="+mn-ea"/>
                        <a:cs typeface="Meiryo UI" panose="020B0604030504040204" pitchFamily="50" charset="-128"/>
                      </a:endParaRPr>
                    </a:p>
                  </a:txBody>
                  <a:tcPr/>
                </a:tc>
                <a:extLst>
                  <a:ext uri="{0D108BD9-81ED-4DB2-BD59-A6C34878D82A}">
                    <a16:rowId xmlns:a16="http://schemas.microsoft.com/office/drawing/2014/main" val="10004"/>
                  </a:ext>
                </a:extLst>
              </a:tr>
              <a:tr h="1212446">
                <a:tc>
                  <a:txBody>
                    <a:bodyPr/>
                    <a:lstStyle/>
                    <a:p>
                      <a:r>
                        <a:rPr kumimoji="1" lang="ja-JP" altLang="en-US" sz="1600" dirty="0">
                          <a:latin typeface="+mn-ea"/>
                          <a:ea typeface="+mn-ea"/>
                        </a:rPr>
                        <a:t>光電子倍増管</a:t>
                      </a:r>
                      <a:endParaRPr kumimoji="1" lang="ja-JP" altLang="en-US" sz="1600" dirty="0">
                        <a:latin typeface="+mn-ea"/>
                        <a:ea typeface="+mn-ea"/>
                        <a:cs typeface="Meiryo UI" panose="020B0604030504040204" pitchFamily="50" charset="-128"/>
                      </a:endParaRPr>
                    </a:p>
                  </a:txBody>
                  <a:tcPr/>
                </a:tc>
                <a:tc>
                  <a:txBody>
                    <a:bodyPr/>
                    <a:lstStyle/>
                    <a:p>
                      <a:endParaRPr kumimoji="1" lang="ja-JP" altLang="en-US" sz="1600" dirty="0">
                        <a:latin typeface="+mn-ea"/>
                        <a:ea typeface="+mn-ea"/>
                        <a:cs typeface="Meiryo UI" panose="020B0604030504040204" pitchFamily="50" charset="-128"/>
                      </a:endParaRPr>
                    </a:p>
                  </a:txBody>
                  <a:tcPr/>
                </a:tc>
                <a:tc>
                  <a:txBody>
                    <a:bodyPr/>
                    <a:lstStyle/>
                    <a:p>
                      <a:r>
                        <a:rPr kumimoji="1" lang="ja-JP" altLang="en-US" sz="1600" dirty="0">
                          <a:latin typeface="+mn-ea"/>
                          <a:ea typeface="+mn-ea"/>
                        </a:rPr>
                        <a:t>宇宙から飛んでくる光子</a:t>
                      </a:r>
                      <a:r>
                        <a:rPr kumimoji="1" lang="en-US" altLang="ja-JP" sz="1600" dirty="0">
                          <a:latin typeface="+mn-ea"/>
                          <a:ea typeface="+mn-ea"/>
                        </a:rPr>
                        <a:t>(</a:t>
                      </a:r>
                      <a:r>
                        <a:rPr kumimoji="1" lang="ja-JP" altLang="en-US" sz="1600" dirty="0">
                          <a:latin typeface="+mn-ea"/>
                          <a:ea typeface="+mn-ea"/>
                        </a:rPr>
                        <a:t>ニュートリノ</a:t>
                      </a:r>
                      <a:r>
                        <a:rPr kumimoji="1" lang="en-US" altLang="ja-JP" sz="1600" dirty="0">
                          <a:latin typeface="+mn-ea"/>
                          <a:ea typeface="+mn-ea"/>
                        </a:rPr>
                        <a:t>)</a:t>
                      </a:r>
                      <a:r>
                        <a:rPr kumimoji="1" lang="ja-JP" altLang="en-US" sz="1600" dirty="0">
                          <a:latin typeface="+mn-ea"/>
                          <a:ea typeface="+mn-ea"/>
                        </a:rPr>
                        <a:t>をキャッチするセンサーです。スーパーカミオカンデ</a:t>
                      </a:r>
                      <a:r>
                        <a:rPr kumimoji="1" lang="en-US" altLang="ja-JP" sz="1600" dirty="0">
                          <a:latin typeface="+mn-ea"/>
                          <a:ea typeface="+mn-ea"/>
                        </a:rPr>
                        <a:t>※</a:t>
                      </a:r>
                      <a:r>
                        <a:rPr kumimoji="1" lang="ja-JP" altLang="en-US" sz="1600" dirty="0">
                          <a:latin typeface="+mn-ea"/>
                          <a:ea typeface="+mn-ea"/>
                        </a:rPr>
                        <a:t>で使われているのが有名です。</a:t>
                      </a:r>
                      <a:endParaRPr kumimoji="1" lang="en-US" altLang="ja-JP" sz="1600" dirty="0">
                        <a:latin typeface="+mn-ea"/>
                        <a:ea typeface="+mn-ea"/>
                      </a:endParaRPr>
                    </a:p>
                    <a:p>
                      <a:endParaRPr kumimoji="1" lang="en-US" altLang="ja-JP" sz="1600" dirty="0">
                        <a:latin typeface="+mn-ea"/>
                        <a:ea typeface="+mn-ea"/>
                      </a:endParaRPr>
                    </a:p>
                    <a:p>
                      <a:r>
                        <a:rPr kumimoji="1" lang="en-US" altLang="ja-JP" sz="1200" dirty="0">
                          <a:latin typeface="+mn-ea"/>
                          <a:ea typeface="+mn-ea"/>
                        </a:rPr>
                        <a:t>※</a:t>
                      </a:r>
                      <a:r>
                        <a:rPr kumimoji="1" lang="ja-JP" altLang="en-US" sz="1200" dirty="0">
                          <a:latin typeface="+mn-ea"/>
                          <a:ea typeface="+mn-ea"/>
                        </a:rPr>
                        <a:t>岐阜県飛騨市神岡町　東京大学宇宙線研究所</a:t>
                      </a:r>
                      <a:endParaRPr kumimoji="1" lang="ja-JP" altLang="en-US" sz="1200" dirty="0">
                        <a:latin typeface="+mn-ea"/>
                        <a:ea typeface="+mn-ea"/>
                        <a:cs typeface="Meiryo UI" panose="020B0604030504040204" pitchFamily="50" charset="-128"/>
                      </a:endParaRPr>
                    </a:p>
                  </a:txBody>
                  <a:tcPr/>
                </a:tc>
                <a:extLst>
                  <a:ext uri="{0D108BD9-81ED-4DB2-BD59-A6C34878D82A}">
                    <a16:rowId xmlns:a16="http://schemas.microsoft.com/office/drawing/2014/main" val="10005"/>
                  </a:ext>
                </a:extLst>
              </a:tr>
            </a:tbl>
          </a:graphicData>
        </a:graphic>
      </p:graphicFrame>
      <p:pic>
        <p:nvPicPr>
          <p:cNvPr id="6" name="図 5">
            <a:extLst>
              <a:ext uri="{FF2B5EF4-FFF2-40B4-BE49-F238E27FC236}">
                <a16:creationId xmlns:a16="http://schemas.microsoft.com/office/drawing/2014/main" id="{6FE8BEFA-BD7F-4895-BB8D-1C1EFEC5976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 b="-2"/>
          <a:stretch/>
        </p:blipFill>
        <p:spPr>
          <a:xfrm>
            <a:off x="3787699" y="2901455"/>
            <a:ext cx="871749" cy="782293"/>
          </a:xfrm>
          <a:prstGeom prst="rect">
            <a:avLst/>
          </a:prstGeom>
        </p:spPr>
      </p:pic>
      <p:pic>
        <p:nvPicPr>
          <p:cNvPr id="7" name="図 6">
            <a:extLst>
              <a:ext uri="{FF2B5EF4-FFF2-40B4-BE49-F238E27FC236}">
                <a16:creationId xmlns:a16="http://schemas.microsoft.com/office/drawing/2014/main" id="{DDB5A4B5-3249-4445-A61A-DCFEEE47E88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rot="576270">
            <a:off x="4062223" y="2283367"/>
            <a:ext cx="645416" cy="583674"/>
          </a:xfrm>
          <a:prstGeom prst="rect">
            <a:avLst/>
          </a:prstGeom>
        </p:spPr>
      </p:pic>
      <p:pic>
        <p:nvPicPr>
          <p:cNvPr id="8" name="図 7">
            <a:extLst>
              <a:ext uri="{FF2B5EF4-FFF2-40B4-BE49-F238E27FC236}">
                <a16:creationId xmlns:a16="http://schemas.microsoft.com/office/drawing/2014/main" id="{55BC24D5-F3EB-49A2-8FAF-70B5D1061D2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069666" y="3596415"/>
            <a:ext cx="445810" cy="673834"/>
          </a:xfrm>
          <a:prstGeom prst="rect">
            <a:avLst/>
          </a:prstGeom>
        </p:spPr>
      </p:pic>
      <p:pic>
        <p:nvPicPr>
          <p:cNvPr id="9" name="図 8">
            <a:extLst>
              <a:ext uri="{FF2B5EF4-FFF2-40B4-BE49-F238E27FC236}">
                <a16:creationId xmlns:a16="http://schemas.microsoft.com/office/drawing/2014/main" id="{77A610F3-EEEF-4142-8674-28AFEA876CE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916824" y="4443723"/>
            <a:ext cx="751494" cy="556266"/>
          </a:xfrm>
          <a:prstGeom prst="rect">
            <a:avLst/>
          </a:prstGeom>
        </p:spPr>
      </p:pic>
      <p:pic>
        <p:nvPicPr>
          <p:cNvPr id="10" name="図 9">
            <a:extLst>
              <a:ext uri="{FF2B5EF4-FFF2-40B4-BE49-F238E27FC236}">
                <a16:creationId xmlns:a16="http://schemas.microsoft.com/office/drawing/2014/main" id="{D2DB85FB-19BC-451F-BB1F-EFC69ACC47D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18569" y="5300168"/>
            <a:ext cx="948004" cy="711003"/>
          </a:xfrm>
          <a:prstGeom prst="rect">
            <a:avLst/>
          </a:prstGeom>
        </p:spPr>
      </p:pic>
    </p:spTree>
    <p:extLst>
      <p:ext uri="{BB962C8B-B14F-4D97-AF65-F5344CB8AC3E}">
        <p14:creationId xmlns:p14="http://schemas.microsoft.com/office/powerpoint/2010/main" val="2553703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BAF13F-1367-4E1D-8A89-0480CFC3DD6A}"/>
              </a:ext>
            </a:extLst>
          </p:cNvPr>
          <p:cNvSpPr>
            <a:spLocks noGrp="1"/>
          </p:cNvSpPr>
          <p:nvPr>
            <p:ph type="title"/>
          </p:nvPr>
        </p:nvSpPr>
        <p:spPr/>
        <p:txBody>
          <a:bodyPr/>
          <a:lstStyle/>
          <a:p>
            <a:r>
              <a:rPr kumimoji="1" lang="ja-JP" altLang="en-US" dirty="0"/>
              <a:t>センサーライトのしくみ</a:t>
            </a:r>
          </a:p>
        </p:txBody>
      </p:sp>
      <p:sp>
        <p:nvSpPr>
          <p:cNvPr id="4" name="スライド番号プレースホルダー 3">
            <a:extLst>
              <a:ext uri="{FF2B5EF4-FFF2-40B4-BE49-F238E27FC236}">
                <a16:creationId xmlns:a16="http://schemas.microsoft.com/office/drawing/2014/main" id="{DB3946D9-DC17-4A4B-803E-0D58340C0CE2}"/>
              </a:ext>
            </a:extLst>
          </p:cNvPr>
          <p:cNvSpPr>
            <a:spLocks noGrp="1"/>
          </p:cNvSpPr>
          <p:nvPr>
            <p:ph type="sldNum" sz="quarter" idx="12"/>
          </p:nvPr>
        </p:nvSpPr>
        <p:spPr>
          <a:xfrm>
            <a:off x="3513307" y="6374146"/>
            <a:ext cx="2743200" cy="365125"/>
          </a:xfrm>
        </p:spPr>
        <p:txBody>
          <a:bodyPr/>
          <a:lstStyle/>
          <a:p>
            <a:fld id="{8B4C719E-7852-4BEC-83AA-157AE4C29AF4}" type="slidenum">
              <a:rPr kumimoji="1" lang="ja-JP" altLang="en-US" smtClean="0"/>
              <a:t>8</a:t>
            </a:fld>
            <a:endParaRPr kumimoji="1" lang="ja-JP" altLang="en-US" dirty="0"/>
          </a:p>
        </p:txBody>
      </p:sp>
      <p:sp>
        <p:nvSpPr>
          <p:cNvPr id="5" name="正方形/長方形 4">
            <a:extLst>
              <a:ext uri="{FF2B5EF4-FFF2-40B4-BE49-F238E27FC236}">
                <a16:creationId xmlns:a16="http://schemas.microsoft.com/office/drawing/2014/main" id="{F68CF8C6-5CE3-4D03-96EE-B4374AAD1F9D}"/>
              </a:ext>
            </a:extLst>
          </p:cNvPr>
          <p:cNvSpPr/>
          <p:nvPr/>
        </p:nvSpPr>
        <p:spPr>
          <a:xfrm>
            <a:off x="1658474" y="1507950"/>
            <a:ext cx="5739427" cy="24423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 name="グループ化 5">
            <a:extLst>
              <a:ext uri="{FF2B5EF4-FFF2-40B4-BE49-F238E27FC236}">
                <a16:creationId xmlns:a16="http://schemas.microsoft.com/office/drawing/2014/main" id="{1A07D157-4FE8-4874-8E1F-2982ACA477DA}"/>
              </a:ext>
            </a:extLst>
          </p:cNvPr>
          <p:cNvGrpSpPr/>
          <p:nvPr/>
        </p:nvGrpSpPr>
        <p:grpSpPr>
          <a:xfrm>
            <a:off x="1914829" y="2097439"/>
            <a:ext cx="2503494" cy="1727317"/>
            <a:chOff x="1683163" y="2314549"/>
            <a:chExt cx="2503494" cy="1727317"/>
          </a:xfrm>
        </p:grpSpPr>
        <p:pic>
          <p:nvPicPr>
            <p:cNvPr id="7" name="図 6">
              <a:extLst>
                <a:ext uri="{FF2B5EF4-FFF2-40B4-BE49-F238E27FC236}">
                  <a16:creationId xmlns:a16="http://schemas.microsoft.com/office/drawing/2014/main" id="{5CB7112A-B8D1-4A11-9E39-EBD9D04B40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1877" y="2831047"/>
              <a:ext cx="678964" cy="1210819"/>
            </a:xfrm>
            <a:prstGeom prst="rect">
              <a:avLst/>
            </a:prstGeom>
          </p:spPr>
        </p:pic>
        <p:grpSp>
          <p:nvGrpSpPr>
            <p:cNvPr id="8" name="グループ化 7">
              <a:extLst>
                <a:ext uri="{FF2B5EF4-FFF2-40B4-BE49-F238E27FC236}">
                  <a16:creationId xmlns:a16="http://schemas.microsoft.com/office/drawing/2014/main" id="{950DCAD0-0BBE-4119-A1E4-4C89A58D9EE8}"/>
                </a:ext>
              </a:extLst>
            </p:cNvPr>
            <p:cNvGrpSpPr/>
            <p:nvPr/>
          </p:nvGrpSpPr>
          <p:grpSpPr>
            <a:xfrm>
              <a:off x="2944138" y="2314549"/>
              <a:ext cx="1242519" cy="1421658"/>
              <a:chOff x="2944138" y="2314549"/>
              <a:chExt cx="1242519" cy="1421658"/>
            </a:xfrm>
          </p:grpSpPr>
          <p:sp>
            <p:nvSpPr>
              <p:cNvPr id="10" name="フローチャート: 論理積ゲート 9">
                <a:extLst>
                  <a:ext uri="{FF2B5EF4-FFF2-40B4-BE49-F238E27FC236}">
                    <a16:creationId xmlns:a16="http://schemas.microsoft.com/office/drawing/2014/main" id="{8C751637-925E-4204-ACEC-D10F05EF0362}"/>
                  </a:ext>
                </a:extLst>
              </p:cNvPr>
              <p:cNvSpPr/>
              <p:nvPr/>
            </p:nvSpPr>
            <p:spPr>
              <a:xfrm rot="8100000">
                <a:off x="3632421" y="3149450"/>
                <a:ext cx="102565" cy="167453"/>
              </a:xfrm>
              <a:prstGeom prst="flowChartDelay">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26A377AE-C013-4FB9-B3F2-FA125D5DC5E8}"/>
                  </a:ext>
                </a:extLst>
              </p:cNvPr>
              <p:cNvSpPr/>
              <p:nvPr/>
            </p:nvSpPr>
            <p:spPr>
              <a:xfrm>
                <a:off x="3674003" y="2439045"/>
                <a:ext cx="124491" cy="45719"/>
              </a:xfrm>
              <a:prstGeom prst="rect">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74FA315B-2F00-4CE8-A011-8103B2B964CC}"/>
                  </a:ext>
                </a:extLst>
              </p:cNvPr>
              <p:cNvSpPr/>
              <p:nvPr/>
            </p:nvSpPr>
            <p:spPr>
              <a:xfrm>
                <a:off x="3442319" y="2647236"/>
                <a:ext cx="130127" cy="86768"/>
              </a:xfrm>
              <a:prstGeom prst="rect">
                <a:avLst/>
              </a:prstGeom>
              <a:solidFill>
                <a:schemeClr val="tx1">
                  <a:lumMod val="85000"/>
                  <a:lumOff val="1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ローチャート: 論理積ゲート 12">
                <a:extLst>
                  <a:ext uri="{FF2B5EF4-FFF2-40B4-BE49-F238E27FC236}">
                    <a16:creationId xmlns:a16="http://schemas.microsoft.com/office/drawing/2014/main" id="{85A5338E-29D3-4E9A-90B1-9772696C0769}"/>
                  </a:ext>
                </a:extLst>
              </p:cNvPr>
              <p:cNvSpPr/>
              <p:nvPr/>
            </p:nvSpPr>
            <p:spPr>
              <a:xfrm rot="10800000">
                <a:off x="3484527" y="2598136"/>
                <a:ext cx="121074" cy="184967"/>
              </a:xfrm>
              <a:prstGeom prst="flowChartDelay">
                <a:avLst/>
              </a:prstGeom>
              <a:solidFill>
                <a:schemeClr val="tx1">
                  <a:lumMod val="50000"/>
                  <a:lumOff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台形 13">
                <a:extLst>
                  <a:ext uri="{FF2B5EF4-FFF2-40B4-BE49-F238E27FC236}">
                    <a16:creationId xmlns:a16="http://schemas.microsoft.com/office/drawing/2014/main" id="{B5BA3946-BDCB-47FF-8DE4-FEB34B73A4AE}"/>
                  </a:ext>
                </a:extLst>
              </p:cNvPr>
              <p:cNvSpPr/>
              <p:nvPr/>
            </p:nvSpPr>
            <p:spPr>
              <a:xfrm rot="4074425">
                <a:off x="2811414" y="2690055"/>
                <a:ext cx="527712" cy="262264"/>
              </a:xfrm>
              <a:prstGeom prst="trapezoid">
                <a:avLst>
                  <a:gd name="adj" fmla="val 46860"/>
                </a:avLst>
              </a:prstGeom>
              <a:solidFill>
                <a:schemeClr val="bg2">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39">
                <a:extLst>
                  <a:ext uri="{FF2B5EF4-FFF2-40B4-BE49-F238E27FC236}">
                    <a16:creationId xmlns:a16="http://schemas.microsoft.com/office/drawing/2014/main" id="{3F3AC701-36F0-4989-B131-9A9165BB2799}"/>
                  </a:ext>
                </a:extLst>
              </p:cNvPr>
              <p:cNvSpPr/>
              <p:nvPr/>
            </p:nvSpPr>
            <p:spPr>
              <a:xfrm rot="20274425">
                <a:off x="3318053" y="2635914"/>
                <a:ext cx="123371" cy="123371"/>
              </a:xfrm>
              <a:prstGeom prst="ellipse">
                <a:avLst/>
              </a:prstGeom>
              <a:solidFill>
                <a:schemeClr val="tx1">
                  <a:lumMod val="85000"/>
                  <a:lumOff val="1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ローチャート: 論理積ゲート 15">
                <a:extLst>
                  <a:ext uri="{FF2B5EF4-FFF2-40B4-BE49-F238E27FC236}">
                    <a16:creationId xmlns:a16="http://schemas.microsoft.com/office/drawing/2014/main" id="{73A68161-7852-4D46-8D66-A5A3541B41AC}"/>
                  </a:ext>
                </a:extLst>
              </p:cNvPr>
              <p:cNvSpPr/>
              <p:nvPr/>
            </p:nvSpPr>
            <p:spPr>
              <a:xfrm rot="20274425">
                <a:off x="3186588" y="2590103"/>
                <a:ext cx="200683" cy="290339"/>
              </a:xfrm>
              <a:prstGeom prst="flowChartDelay">
                <a:avLst/>
              </a:prstGeom>
              <a:solidFill>
                <a:schemeClr val="tx1">
                  <a:lumMod val="50000"/>
                  <a:lumOff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1 つの角を切り取った四角形 41">
                <a:extLst>
                  <a:ext uri="{FF2B5EF4-FFF2-40B4-BE49-F238E27FC236}">
                    <a16:creationId xmlns:a16="http://schemas.microsoft.com/office/drawing/2014/main" id="{61D74A85-11C9-4430-8D80-1A2BE68DD2A3}"/>
                  </a:ext>
                </a:extLst>
              </p:cNvPr>
              <p:cNvSpPr/>
              <p:nvPr/>
            </p:nvSpPr>
            <p:spPr>
              <a:xfrm rot="10800000">
                <a:off x="3605600" y="2502660"/>
                <a:ext cx="581055" cy="844646"/>
              </a:xfrm>
              <a:prstGeom prst="snip1Rect">
                <a:avLst>
                  <a:gd name="adj" fmla="val 50000"/>
                </a:avLst>
              </a:prstGeom>
              <a:solidFill>
                <a:schemeClr val="tx1">
                  <a:lumMod val="50000"/>
                  <a:lumOff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6AF9ACC0-363C-4EDA-AD7A-054E7274DC04}"/>
                  </a:ext>
                </a:extLst>
              </p:cNvPr>
              <p:cNvSpPr/>
              <p:nvPr/>
            </p:nvSpPr>
            <p:spPr>
              <a:xfrm>
                <a:off x="3910478" y="2314549"/>
                <a:ext cx="276179" cy="1421658"/>
              </a:xfrm>
              <a:prstGeom prst="rect">
                <a:avLst/>
              </a:prstGeom>
              <a:solidFill>
                <a:schemeClr val="accent1">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台形 8">
              <a:extLst>
                <a:ext uri="{FF2B5EF4-FFF2-40B4-BE49-F238E27FC236}">
                  <a16:creationId xmlns:a16="http://schemas.microsoft.com/office/drawing/2014/main" id="{105519E5-CE0E-4CCD-B209-4ECC169DC225}"/>
                </a:ext>
              </a:extLst>
            </p:cNvPr>
            <p:cNvSpPr/>
            <p:nvPr/>
          </p:nvSpPr>
          <p:spPr>
            <a:xfrm rot="4054699">
              <a:off x="1740250" y="2502694"/>
              <a:ext cx="1172308" cy="1286482"/>
            </a:xfrm>
            <a:prstGeom prst="trapezoid">
              <a:avLst/>
            </a:prstGeom>
            <a:solidFill>
              <a:srgbClr val="FFFF0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19" name="月 18">
            <a:extLst>
              <a:ext uri="{FF2B5EF4-FFF2-40B4-BE49-F238E27FC236}">
                <a16:creationId xmlns:a16="http://schemas.microsoft.com/office/drawing/2014/main" id="{99728D4B-241B-4BCE-A736-530E9D7062A6}"/>
              </a:ext>
            </a:extLst>
          </p:cNvPr>
          <p:cNvSpPr/>
          <p:nvPr/>
        </p:nvSpPr>
        <p:spPr>
          <a:xfrm rot="19631018">
            <a:off x="2187230" y="1596944"/>
            <a:ext cx="323826" cy="651847"/>
          </a:xfrm>
          <a:prstGeom prst="moon">
            <a:avLst/>
          </a:prstGeom>
          <a:solidFill>
            <a:srgbClr val="FFFF00"/>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星 5 45">
            <a:extLst>
              <a:ext uri="{FF2B5EF4-FFF2-40B4-BE49-F238E27FC236}">
                <a16:creationId xmlns:a16="http://schemas.microsoft.com/office/drawing/2014/main" id="{ED963116-61B0-4048-AFF0-BDE05191CD74}"/>
              </a:ext>
            </a:extLst>
          </p:cNvPr>
          <p:cNvSpPr/>
          <p:nvPr/>
        </p:nvSpPr>
        <p:spPr>
          <a:xfrm>
            <a:off x="2643474" y="1670683"/>
            <a:ext cx="197192" cy="230501"/>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7270FEA4-3ED5-443D-AA06-FB0CC7D6371F}"/>
              </a:ext>
            </a:extLst>
          </p:cNvPr>
          <p:cNvSpPr txBox="1"/>
          <p:nvPr/>
        </p:nvSpPr>
        <p:spPr>
          <a:xfrm>
            <a:off x="4518792" y="2888655"/>
            <a:ext cx="2852063" cy="584775"/>
          </a:xfrm>
          <a:prstGeom prst="rect">
            <a:avLst/>
          </a:prstGeom>
          <a:noFill/>
        </p:spPr>
        <p:txBody>
          <a:bodyPr wrap="none" rtlCol="0">
            <a:spAutoFit/>
          </a:bodyPr>
          <a:lstStyle/>
          <a:p>
            <a:r>
              <a:rPr kumimoji="1" lang="ja-JP" altLang="en-US" sz="1600" b="1" dirty="0">
                <a:solidFill>
                  <a:srgbClr val="FFFF00"/>
                </a:solidFill>
                <a:latin typeface="+mn-ea"/>
                <a:cs typeface="Meiryo UI" panose="020B0604030504040204" pitchFamily="50" charset="-128"/>
              </a:rPr>
              <a:t>人体感知センサー</a:t>
            </a:r>
            <a:endParaRPr kumimoji="1" lang="en-US" altLang="ja-JP" sz="1600" b="1" dirty="0">
              <a:solidFill>
                <a:srgbClr val="FFFF00"/>
              </a:solidFill>
              <a:latin typeface="+mn-ea"/>
              <a:cs typeface="Meiryo UI" panose="020B0604030504040204" pitchFamily="50" charset="-128"/>
            </a:endParaRPr>
          </a:p>
          <a:p>
            <a:r>
              <a:rPr lang="ja-JP" altLang="en-US" sz="1600" dirty="0">
                <a:latin typeface="+mn-ea"/>
                <a:cs typeface="Meiryo UI" panose="020B0604030504040204" pitchFamily="50" charset="-128"/>
              </a:rPr>
              <a:t>人体の発する熱を検出する。</a:t>
            </a:r>
            <a:endParaRPr kumimoji="1" lang="ja-JP" altLang="en-US" sz="1600" dirty="0">
              <a:latin typeface="+mn-ea"/>
              <a:cs typeface="Meiryo UI" panose="020B0604030504040204" pitchFamily="50" charset="-128"/>
            </a:endParaRPr>
          </a:p>
        </p:txBody>
      </p:sp>
      <p:sp>
        <p:nvSpPr>
          <p:cNvPr id="22" name="テキスト ボックス 21">
            <a:extLst>
              <a:ext uri="{FF2B5EF4-FFF2-40B4-BE49-F238E27FC236}">
                <a16:creationId xmlns:a16="http://schemas.microsoft.com/office/drawing/2014/main" id="{E28EB46B-2D77-4167-B0FB-D692EC9F105D}"/>
              </a:ext>
            </a:extLst>
          </p:cNvPr>
          <p:cNvSpPr txBox="1"/>
          <p:nvPr/>
        </p:nvSpPr>
        <p:spPr>
          <a:xfrm>
            <a:off x="4530307" y="1848905"/>
            <a:ext cx="2646878" cy="584775"/>
          </a:xfrm>
          <a:prstGeom prst="rect">
            <a:avLst/>
          </a:prstGeom>
          <a:noFill/>
        </p:spPr>
        <p:txBody>
          <a:bodyPr wrap="none" rtlCol="0">
            <a:spAutoFit/>
          </a:bodyPr>
          <a:lstStyle/>
          <a:p>
            <a:r>
              <a:rPr lang="ja-JP" altLang="en-US" sz="1600" b="1" dirty="0">
                <a:solidFill>
                  <a:srgbClr val="FF0000"/>
                </a:solidFill>
                <a:latin typeface="+mn-ea"/>
                <a:cs typeface="Meiryo UI" panose="020B0604030504040204" pitchFamily="50" charset="-128"/>
              </a:rPr>
              <a:t>光</a:t>
            </a:r>
            <a:r>
              <a:rPr kumimoji="1" lang="ja-JP" altLang="en-US" sz="1600" b="1" dirty="0">
                <a:solidFill>
                  <a:srgbClr val="FF0000"/>
                </a:solidFill>
                <a:latin typeface="+mn-ea"/>
                <a:cs typeface="Meiryo UI" panose="020B0604030504040204" pitchFamily="50" charset="-128"/>
              </a:rPr>
              <a:t>センサー</a:t>
            </a:r>
            <a:endParaRPr kumimoji="1" lang="en-US" altLang="ja-JP" sz="1600" b="1" dirty="0">
              <a:solidFill>
                <a:srgbClr val="FF0000"/>
              </a:solidFill>
              <a:latin typeface="+mn-ea"/>
              <a:cs typeface="Meiryo UI" panose="020B0604030504040204" pitchFamily="50" charset="-128"/>
            </a:endParaRPr>
          </a:p>
          <a:p>
            <a:r>
              <a:rPr lang="ja-JP" altLang="en-US" sz="1600" dirty="0">
                <a:latin typeface="+mn-ea"/>
                <a:cs typeface="Meiryo UI" panose="020B0604030504040204" pitchFamily="50" charset="-128"/>
              </a:rPr>
              <a:t>周囲の明るさを検出する。</a:t>
            </a:r>
            <a:endParaRPr kumimoji="1" lang="ja-JP" altLang="en-US" sz="1600" dirty="0">
              <a:latin typeface="+mn-ea"/>
              <a:cs typeface="Meiryo UI" panose="020B0604030504040204" pitchFamily="50" charset="-128"/>
            </a:endParaRPr>
          </a:p>
        </p:txBody>
      </p:sp>
      <p:sp>
        <p:nvSpPr>
          <p:cNvPr id="23" name="星 5 50">
            <a:extLst>
              <a:ext uri="{FF2B5EF4-FFF2-40B4-BE49-F238E27FC236}">
                <a16:creationId xmlns:a16="http://schemas.microsoft.com/office/drawing/2014/main" id="{A7A2477D-76DC-4E2F-9A75-70E74B42F23C}"/>
              </a:ext>
            </a:extLst>
          </p:cNvPr>
          <p:cNvSpPr/>
          <p:nvPr/>
        </p:nvSpPr>
        <p:spPr>
          <a:xfrm>
            <a:off x="3461350" y="1603259"/>
            <a:ext cx="197192" cy="230501"/>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4" name="直線矢印コネクタ 23">
            <a:extLst>
              <a:ext uri="{FF2B5EF4-FFF2-40B4-BE49-F238E27FC236}">
                <a16:creationId xmlns:a16="http://schemas.microsoft.com/office/drawing/2014/main" id="{895BFFE9-0ED9-4664-8872-F4276DC35856}"/>
              </a:ext>
            </a:extLst>
          </p:cNvPr>
          <p:cNvCxnSpPr/>
          <p:nvPr/>
        </p:nvCxnSpPr>
        <p:spPr>
          <a:xfrm flipV="1">
            <a:off x="2450268" y="3111534"/>
            <a:ext cx="1386998" cy="86690"/>
          </a:xfrm>
          <a:prstGeom prst="straightConnector1">
            <a:avLst/>
          </a:prstGeom>
          <a:ln w="38100">
            <a:solidFill>
              <a:schemeClr val="accent2"/>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CAEFE551-61A9-496A-A002-1C050CA2529F}"/>
              </a:ext>
            </a:extLst>
          </p:cNvPr>
          <p:cNvCxnSpPr/>
          <p:nvPr/>
        </p:nvCxnSpPr>
        <p:spPr>
          <a:xfrm>
            <a:off x="2974384" y="1856856"/>
            <a:ext cx="940985" cy="308515"/>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26" name="グループ化 25">
            <a:extLst>
              <a:ext uri="{FF2B5EF4-FFF2-40B4-BE49-F238E27FC236}">
                <a16:creationId xmlns:a16="http://schemas.microsoft.com/office/drawing/2014/main" id="{F79B674F-0A15-40F5-8BF2-6833453EE3B1}"/>
              </a:ext>
            </a:extLst>
          </p:cNvPr>
          <p:cNvGrpSpPr/>
          <p:nvPr/>
        </p:nvGrpSpPr>
        <p:grpSpPr>
          <a:xfrm>
            <a:off x="1827981" y="4489819"/>
            <a:ext cx="3463930" cy="1345583"/>
            <a:chOff x="1519287" y="4806402"/>
            <a:chExt cx="3463930" cy="1345583"/>
          </a:xfrm>
        </p:grpSpPr>
        <p:sp>
          <p:nvSpPr>
            <p:cNvPr id="27" name="正方形/長方形 26">
              <a:extLst>
                <a:ext uri="{FF2B5EF4-FFF2-40B4-BE49-F238E27FC236}">
                  <a16:creationId xmlns:a16="http://schemas.microsoft.com/office/drawing/2014/main" id="{3B57544F-6D70-4375-B8D2-87340377E77F}"/>
                </a:ext>
              </a:extLst>
            </p:cNvPr>
            <p:cNvSpPr/>
            <p:nvPr/>
          </p:nvSpPr>
          <p:spPr>
            <a:xfrm>
              <a:off x="2497811" y="5015546"/>
              <a:ext cx="1947729" cy="927294"/>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角丸四角形 68">
              <a:extLst>
                <a:ext uri="{FF2B5EF4-FFF2-40B4-BE49-F238E27FC236}">
                  <a16:creationId xmlns:a16="http://schemas.microsoft.com/office/drawing/2014/main" id="{47BFB0D4-0573-4BCB-B5B2-646C65A49671}"/>
                </a:ext>
              </a:extLst>
            </p:cNvPr>
            <p:cNvSpPr/>
            <p:nvPr/>
          </p:nvSpPr>
          <p:spPr>
            <a:xfrm>
              <a:off x="2924352" y="4806402"/>
              <a:ext cx="957719" cy="418289"/>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latin typeface="+mj-ea"/>
                  <a:ea typeface="+mj-ea"/>
                </a:rPr>
                <a:t>スイッチ</a:t>
              </a:r>
              <a:r>
                <a:rPr lang="ja-JP" altLang="en-US" sz="1100" b="1" dirty="0">
                  <a:latin typeface="+mj-ea"/>
                  <a:ea typeface="+mj-ea"/>
                </a:rPr>
                <a:t>１</a:t>
              </a:r>
              <a:endParaRPr kumimoji="1" lang="ja-JP" altLang="en-US" sz="1100" b="1" dirty="0">
                <a:latin typeface="+mj-ea"/>
                <a:ea typeface="+mj-ea"/>
              </a:endParaRPr>
            </a:p>
          </p:txBody>
        </p:sp>
        <p:sp>
          <p:nvSpPr>
            <p:cNvPr id="29" name="角丸四角形 69">
              <a:extLst>
                <a:ext uri="{FF2B5EF4-FFF2-40B4-BE49-F238E27FC236}">
                  <a16:creationId xmlns:a16="http://schemas.microsoft.com/office/drawing/2014/main" id="{7D17EFF0-0FF8-4E25-8954-0722EE6779AE}"/>
                </a:ext>
              </a:extLst>
            </p:cNvPr>
            <p:cNvSpPr/>
            <p:nvPr/>
          </p:nvSpPr>
          <p:spPr>
            <a:xfrm>
              <a:off x="2924352" y="5733696"/>
              <a:ext cx="957719" cy="418289"/>
            </a:xfrm>
            <a:prstGeom prst="round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latin typeface="+mj-ea"/>
                  <a:ea typeface="+mj-ea"/>
                </a:rPr>
                <a:t>スイッチ２</a:t>
              </a:r>
            </a:p>
          </p:txBody>
        </p:sp>
        <p:sp>
          <p:nvSpPr>
            <p:cNvPr id="30" name="角丸四角形 70">
              <a:extLst>
                <a:ext uri="{FF2B5EF4-FFF2-40B4-BE49-F238E27FC236}">
                  <a16:creationId xmlns:a16="http://schemas.microsoft.com/office/drawing/2014/main" id="{5B6CA898-D71A-4142-B5EF-B87B46C1A762}"/>
                </a:ext>
              </a:extLst>
            </p:cNvPr>
            <p:cNvSpPr/>
            <p:nvPr/>
          </p:nvSpPr>
          <p:spPr>
            <a:xfrm>
              <a:off x="4025498" y="5249483"/>
              <a:ext cx="957719" cy="418289"/>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b="1" dirty="0">
                  <a:latin typeface="+mj-ea"/>
                  <a:ea typeface="+mj-ea"/>
                </a:rPr>
                <a:t>電源</a:t>
              </a:r>
              <a:endParaRPr kumimoji="1" lang="ja-JP" altLang="en-US" sz="1100" b="1" dirty="0">
                <a:latin typeface="+mj-ea"/>
                <a:ea typeface="+mj-ea"/>
              </a:endParaRPr>
            </a:p>
          </p:txBody>
        </p:sp>
        <p:grpSp>
          <p:nvGrpSpPr>
            <p:cNvPr id="31" name="グループ化 30">
              <a:extLst>
                <a:ext uri="{FF2B5EF4-FFF2-40B4-BE49-F238E27FC236}">
                  <a16:creationId xmlns:a16="http://schemas.microsoft.com/office/drawing/2014/main" id="{E001EF8A-5007-4F7E-8B99-C866626C7504}"/>
                </a:ext>
              </a:extLst>
            </p:cNvPr>
            <p:cNvGrpSpPr/>
            <p:nvPr/>
          </p:nvGrpSpPr>
          <p:grpSpPr>
            <a:xfrm>
              <a:off x="1519287" y="4935550"/>
              <a:ext cx="1156970" cy="1046155"/>
              <a:chOff x="1519287" y="4935550"/>
              <a:chExt cx="1156970" cy="1046155"/>
            </a:xfrm>
          </p:grpSpPr>
          <p:grpSp>
            <p:nvGrpSpPr>
              <p:cNvPr id="32" name="グループ化 31">
                <a:extLst>
                  <a:ext uri="{FF2B5EF4-FFF2-40B4-BE49-F238E27FC236}">
                    <a16:creationId xmlns:a16="http://schemas.microsoft.com/office/drawing/2014/main" id="{ED52BAD4-527E-43FB-A941-645A52B96AB7}"/>
                  </a:ext>
                </a:extLst>
              </p:cNvPr>
              <p:cNvGrpSpPr/>
              <p:nvPr/>
            </p:nvGrpSpPr>
            <p:grpSpPr>
              <a:xfrm>
                <a:off x="2155887" y="5114722"/>
                <a:ext cx="520370" cy="687811"/>
                <a:chOff x="1692613" y="5143225"/>
                <a:chExt cx="520370" cy="687811"/>
              </a:xfrm>
              <a:solidFill>
                <a:schemeClr val="bg1"/>
              </a:solidFill>
            </p:grpSpPr>
            <p:sp>
              <p:nvSpPr>
                <p:cNvPr id="34" name="台形 33">
                  <a:extLst>
                    <a:ext uri="{FF2B5EF4-FFF2-40B4-BE49-F238E27FC236}">
                      <a16:creationId xmlns:a16="http://schemas.microsoft.com/office/drawing/2014/main" id="{C8670E7E-5E73-491B-8683-7DEF931A393E}"/>
                    </a:ext>
                  </a:extLst>
                </p:cNvPr>
                <p:cNvSpPr/>
                <p:nvPr/>
              </p:nvSpPr>
              <p:spPr>
                <a:xfrm rot="5400000">
                  <a:off x="1486128" y="5349710"/>
                  <a:ext cx="687811" cy="274842"/>
                </a:xfrm>
                <a:prstGeom prst="trapezoid">
                  <a:avLst>
                    <a:gd name="adj" fmla="val 54712"/>
                  </a:avLst>
                </a:prstGeom>
                <a:grp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ローチャート: 論理積ゲート 34">
                  <a:extLst>
                    <a:ext uri="{FF2B5EF4-FFF2-40B4-BE49-F238E27FC236}">
                      <a16:creationId xmlns:a16="http://schemas.microsoft.com/office/drawing/2014/main" id="{74E4719F-0986-411C-BD8C-957687E08FE0}"/>
                    </a:ext>
                  </a:extLst>
                </p:cNvPr>
                <p:cNvSpPr/>
                <p:nvPr/>
              </p:nvSpPr>
              <p:spPr>
                <a:xfrm>
                  <a:off x="1967456" y="5296963"/>
                  <a:ext cx="245527" cy="382607"/>
                </a:xfrm>
                <a:prstGeom prst="flowChartDelay">
                  <a:avLst/>
                </a:prstGeom>
                <a:grp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台形 32">
                <a:extLst>
                  <a:ext uri="{FF2B5EF4-FFF2-40B4-BE49-F238E27FC236}">
                    <a16:creationId xmlns:a16="http://schemas.microsoft.com/office/drawing/2014/main" id="{EF1F8620-35C6-4C5F-B018-154CED4447F0}"/>
                  </a:ext>
                </a:extLst>
              </p:cNvPr>
              <p:cNvSpPr/>
              <p:nvPr/>
            </p:nvSpPr>
            <p:spPr>
              <a:xfrm rot="5400000">
                <a:off x="1285431" y="5169406"/>
                <a:ext cx="1046155" cy="578443"/>
              </a:xfrm>
              <a:prstGeom prst="trapezoid">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36" name="テキスト ボックス 35">
            <a:extLst>
              <a:ext uri="{FF2B5EF4-FFF2-40B4-BE49-F238E27FC236}">
                <a16:creationId xmlns:a16="http://schemas.microsoft.com/office/drawing/2014/main" id="{BFEC1572-2B76-4970-904C-EAABB15EC4CC}"/>
              </a:ext>
            </a:extLst>
          </p:cNvPr>
          <p:cNvSpPr txBox="1"/>
          <p:nvPr/>
        </p:nvSpPr>
        <p:spPr>
          <a:xfrm>
            <a:off x="4142143" y="4081429"/>
            <a:ext cx="2501857" cy="489499"/>
          </a:xfrm>
          <a:prstGeom prst="rect">
            <a:avLst/>
          </a:prstGeom>
          <a:noFill/>
        </p:spPr>
        <p:txBody>
          <a:bodyPr wrap="square" rtlCol="0">
            <a:noAutofit/>
          </a:bodyPr>
          <a:lstStyle/>
          <a:p>
            <a:r>
              <a:rPr lang="ja-JP" altLang="en-US" sz="1200" dirty="0">
                <a:latin typeface="+mn-ea"/>
                <a:cs typeface="Meiryo UI" panose="020B0604030504040204" pitchFamily="50" charset="-128"/>
              </a:rPr>
              <a:t>スイッチ１は光センサーの周囲が暗いときに</a:t>
            </a:r>
            <a:r>
              <a:rPr lang="en-US" altLang="ja-JP" sz="1200" dirty="0">
                <a:latin typeface="+mn-ea"/>
                <a:cs typeface="Meiryo UI" panose="020B0604030504040204" pitchFamily="50" charset="-128"/>
              </a:rPr>
              <a:t>ON</a:t>
            </a:r>
            <a:r>
              <a:rPr lang="ja-JP" altLang="en-US" sz="1200" dirty="0">
                <a:latin typeface="+mn-ea"/>
                <a:cs typeface="Meiryo UI" panose="020B0604030504040204" pitchFamily="50" charset="-128"/>
              </a:rPr>
              <a:t>するスイッチ。</a:t>
            </a:r>
            <a:endParaRPr kumimoji="1" lang="ja-JP" altLang="en-US" sz="1200" dirty="0">
              <a:latin typeface="+mn-ea"/>
              <a:cs typeface="Meiryo UI" panose="020B0604030504040204" pitchFamily="50" charset="-128"/>
            </a:endParaRPr>
          </a:p>
        </p:txBody>
      </p:sp>
      <p:sp>
        <p:nvSpPr>
          <p:cNvPr id="37" name="テキスト ボックス 36">
            <a:extLst>
              <a:ext uri="{FF2B5EF4-FFF2-40B4-BE49-F238E27FC236}">
                <a16:creationId xmlns:a16="http://schemas.microsoft.com/office/drawing/2014/main" id="{A93B333E-A7A6-40F8-81D6-4AD04B25095A}"/>
              </a:ext>
            </a:extLst>
          </p:cNvPr>
          <p:cNvSpPr txBox="1"/>
          <p:nvPr/>
        </p:nvSpPr>
        <p:spPr>
          <a:xfrm>
            <a:off x="4142144" y="5869964"/>
            <a:ext cx="2175828" cy="515212"/>
          </a:xfrm>
          <a:prstGeom prst="rect">
            <a:avLst/>
          </a:prstGeom>
          <a:noFill/>
        </p:spPr>
        <p:txBody>
          <a:bodyPr wrap="square" rtlCol="0">
            <a:noAutofit/>
          </a:bodyPr>
          <a:lstStyle/>
          <a:p>
            <a:r>
              <a:rPr lang="ja-JP" altLang="en-US" sz="1200" dirty="0">
                <a:latin typeface="+mn-ea"/>
                <a:cs typeface="Meiryo UI" panose="020B0604030504040204" pitchFamily="50" charset="-128"/>
              </a:rPr>
              <a:t>スイッチ２は人を検出したときに</a:t>
            </a:r>
            <a:r>
              <a:rPr lang="en-US" altLang="ja-JP" sz="1200" dirty="0">
                <a:latin typeface="+mn-ea"/>
                <a:cs typeface="Meiryo UI" panose="020B0604030504040204" pitchFamily="50" charset="-128"/>
              </a:rPr>
              <a:t>ON</a:t>
            </a:r>
            <a:r>
              <a:rPr lang="ja-JP" altLang="en-US" sz="1200" dirty="0">
                <a:latin typeface="+mn-ea"/>
                <a:cs typeface="Meiryo UI" panose="020B0604030504040204" pitchFamily="50" charset="-128"/>
              </a:rPr>
              <a:t>するスイッチ。</a:t>
            </a:r>
            <a:endParaRPr kumimoji="1" lang="ja-JP" altLang="en-US" sz="1200" dirty="0">
              <a:latin typeface="+mn-ea"/>
              <a:cs typeface="Meiryo UI" panose="020B0604030504040204" pitchFamily="50" charset="-128"/>
            </a:endParaRPr>
          </a:p>
        </p:txBody>
      </p:sp>
      <p:sp>
        <p:nvSpPr>
          <p:cNvPr id="38" name="テキスト ボックス 37">
            <a:extLst>
              <a:ext uri="{FF2B5EF4-FFF2-40B4-BE49-F238E27FC236}">
                <a16:creationId xmlns:a16="http://schemas.microsoft.com/office/drawing/2014/main" id="{7DA1C18F-D666-4893-88CF-9B246CFDA1E4}"/>
              </a:ext>
            </a:extLst>
          </p:cNvPr>
          <p:cNvSpPr txBox="1"/>
          <p:nvPr/>
        </p:nvSpPr>
        <p:spPr>
          <a:xfrm>
            <a:off x="5384973" y="4907626"/>
            <a:ext cx="2175828" cy="515212"/>
          </a:xfrm>
          <a:prstGeom prst="rect">
            <a:avLst/>
          </a:prstGeom>
          <a:noFill/>
        </p:spPr>
        <p:txBody>
          <a:bodyPr wrap="square" rtlCol="0">
            <a:noAutofit/>
          </a:bodyPr>
          <a:lstStyle/>
          <a:p>
            <a:r>
              <a:rPr lang="ja-JP" altLang="en-US" sz="1200" dirty="0">
                <a:latin typeface="+mn-ea"/>
                <a:cs typeface="Meiryo UI" panose="020B0604030504040204" pitchFamily="50" charset="-128"/>
              </a:rPr>
              <a:t>両方のスイッチが</a:t>
            </a:r>
            <a:r>
              <a:rPr lang="en-US" altLang="ja-JP" sz="1200" dirty="0">
                <a:latin typeface="+mn-ea"/>
                <a:cs typeface="Meiryo UI" panose="020B0604030504040204" pitchFamily="50" charset="-128"/>
              </a:rPr>
              <a:t>ON</a:t>
            </a:r>
            <a:r>
              <a:rPr lang="ja-JP" altLang="en-US" sz="1200" dirty="0">
                <a:latin typeface="+mn-ea"/>
                <a:cs typeface="Meiryo UI" panose="020B0604030504040204" pitchFamily="50" charset="-128"/>
              </a:rPr>
              <a:t>するときしかライトは点灯しない。</a:t>
            </a:r>
            <a:endParaRPr kumimoji="1" lang="ja-JP" altLang="en-US" sz="1200" dirty="0">
              <a:latin typeface="+mn-ea"/>
              <a:cs typeface="Meiryo UI" panose="020B0604030504040204" pitchFamily="50" charset="-128"/>
            </a:endParaRPr>
          </a:p>
        </p:txBody>
      </p:sp>
      <p:sp>
        <p:nvSpPr>
          <p:cNvPr id="39" name="フローチャート: 論理積ゲート 38">
            <a:extLst>
              <a:ext uri="{FF2B5EF4-FFF2-40B4-BE49-F238E27FC236}">
                <a16:creationId xmlns:a16="http://schemas.microsoft.com/office/drawing/2014/main" id="{D1497B12-2C76-4ACE-AAAF-C24A3DCC42F7}"/>
              </a:ext>
            </a:extLst>
          </p:cNvPr>
          <p:cNvSpPr/>
          <p:nvPr/>
        </p:nvSpPr>
        <p:spPr>
          <a:xfrm rot="10800000">
            <a:off x="3126452" y="5935770"/>
            <a:ext cx="128833" cy="172825"/>
          </a:xfrm>
          <a:prstGeom prst="flowChartDelay">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E29CF5CA-8F94-4ED5-A292-F628C57A50FA}"/>
              </a:ext>
            </a:extLst>
          </p:cNvPr>
          <p:cNvSpPr/>
          <p:nvPr/>
        </p:nvSpPr>
        <p:spPr>
          <a:xfrm>
            <a:off x="3350413" y="4212946"/>
            <a:ext cx="188925" cy="69994"/>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1" name="直線コネクタ 40">
            <a:extLst>
              <a:ext uri="{FF2B5EF4-FFF2-40B4-BE49-F238E27FC236}">
                <a16:creationId xmlns:a16="http://schemas.microsoft.com/office/drawing/2014/main" id="{7DACC299-CD76-49E5-B099-19E0229BE21F}"/>
              </a:ext>
            </a:extLst>
          </p:cNvPr>
          <p:cNvCxnSpPr>
            <a:stCxn id="40" idx="2"/>
          </p:cNvCxnSpPr>
          <p:nvPr/>
        </p:nvCxnSpPr>
        <p:spPr>
          <a:xfrm flipH="1">
            <a:off x="3444875" y="4282940"/>
            <a:ext cx="1" cy="20687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0E46DDDB-4902-485E-9CAA-E1AB395CAC42}"/>
              </a:ext>
            </a:extLst>
          </p:cNvPr>
          <p:cNvCxnSpPr/>
          <p:nvPr/>
        </p:nvCxnSpPr>
        <p:spPr>
          <a:xfrm flipH="1">
            <a:off x="3475198" y="5835401"/>
            <a:ext cx="1" cy="20687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線コネクタ 42">
            <a:extLst>
              <a:ext uri="{FF2B5EF4-FFF2-40B4-BE49-F238E27FC236}">
                <a16:creationId xmlns:a16="http://schemas.microsoft.com/office/drawing/2014/main" id="{4E836109-0D08-4B57-90B2-CD75DD88C44B}"/>
              </a:ext>
            </a:extLst>
          </p:cNvPr>
          <p:cNvCxnSpPr/>
          <p:nvPr/>
        </p:nvCxnSpPr>
        <p:spPr>
          <a:xfrm flipH="1" flipV="1">
            <a:off x="3258427" y="6035994"/>
            <a:ext cx="219913"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テキスト ボックス 43">
            <a:extLst>
              <a:ext uri="{FF2B5EF4-FFF2-40B4-BE49-F238E27FC236}">
                <a16:creationId xmlns:a16="http://schemas.microsoft.com/office/drawing/2014/main" id="{11EAF8D2-6E4C-48EF-8E12-585114B289D8}"/>
              </a:ext>
            </a:extLst>
          </p:cNvPr>
          <p:cNvSpPr txBox="1"/>
          <p:nvPr/>
        </p:nvSpPr>
        <p:spPr>
          <a:xfrm>
            <a:off x="2293439" y="4107854"/>
            <a:ext cx="1167911" cy="262288"/>
          </a:xfrm>
          <a:prstGeom prst="rect">
            <a:avLst/>
          </a:prstGeom>
          <a:noFill/>
        </p:spPr>
        <p:txBody>
          <a:bodyPr wrap="square" rtlCol="0">
            <a:noAutofit/>
          </a:bodyPr>
          <a:lstStyle/>
          <a:p>
            <a:r>
              <a:rPr lang="ja-JP" altLang="en-US" sz="1200" dirty="0">
                <a:latin typeface="+mn-ea"/>
                <a:cs typeface="Meiryo UI" panose="020B0604030504040204" pitchFamily="50" charset="-128"/>
              </a:rPr>
              <a:t>光センサー</a:t>
            </a:r>
            <a:endParaRPr kumimoji="1" lang="ja-JP" altLang="en-US" sz="1200" dirty="0">
              <a:latin typeface="+mn-ea"/>
              <a:cs typeface="Meiryo UI" panose="020B0604030504040204" pitchFamily="50" charset="-128"/>
            </a:endParaRPr>
          </a:p>
        </p:txBody>
      </p:sp>
      <p:sp>
        <p:nvSpPr>
          <p:cNvPr id="45" name="テキスト ボックス 44">
            <a:extLst>
              <a:ext uri="{FF2B5EF4-FFF2-40B4-BE49-F238E27FC236}">
                <a16:creationId xmlns:a16="http://schemas.microsoft.com/office/drawing/2014/main" id="{0C5163B1-B374-420F-8037-DA67B11B9D9C}"/>
              </a:ext>
            </a:extLst>
          </p:cNvPr>
          <p:cNvSpPr txBox="1"/>
          <p:nvPr/>
        </p:nvSpPr>
        <p:spPr>
          <a:xfrm>
            <a:off x="2252451" y="5862799"/>
            <a:ext cx="896019" cy="262288"/>
          </a:xfrm>
          <a:prstGeom prst="rect">
            <a:avLst/>
          </a:prstGeom>
          <a:noFill/>
        </p:spPr>
        <p:txBody>
          <a:bodyPr wrap="square" rtlCol="0">
            <a:noAutofit/>
          </a:bodyPr>
          <a:lstStyle/>
          <a:p>
            <a:r>
              <a:rPr lang="ja-JP" altLang="en-US" sz="1200" dirty="0">
                <a:latin typeface="+mn-ea"/>
                <a:cs typeface="Meiryo UI" panose="020B0604030504040204" pitchFamily="50" charset="-128"/>
              </a:rPr>
              <a:t>人体感知センサー</a:t>
            </a:r>
            <a:endParaRPr kumimoji="1" lang="ja-JP" altLang="en-US" sz="1200" dirty="0">
              <a:latin typeface="+mn-ea"/>
              <a:cs typeface="Meiryo UI" panose="020B0604030504040204" pitchFamily="50" charset="-128"/>
            </a:endParaRPr>
          </a:p>
        </p:txBody>
      </p:sp>
      <p:sp>
        <p:nvSpPr>
          <p:cNvPr id="46" name="角丸四角形 3">
            <a:extLst>
              <a:ext uri="{FF2B5EF4-FFF2-40B4-BE49-F238E27FC236}">
                <a16:creationId xmlns:a16="http://schemas.microsoft.com/office/drawing/2014/main" id="{28D0104E-2692-42C1-A5DF-CA7C13AE1012}"/>
              </a:ext>
            </a:extLst>
          </p:cNvPr>
          <p:cNvSpPr/>
          <p:nvPr/>
        </p:nvSpPr>
        <p:spPr>
          <a:xfrm>
            <a:off x="7858897" y="1476071"/>
            <a:ext cx="3494903" cy="4599694"/>
          </a:xfrm>
          <a:prstGeom prst="roundRect">
            <a:avLst>
              <a:gd name="adj" fmla="val 6189"/>
            </a:avLst>
          </a:prstGeom>
          <a:noFill/>
          <a:ln w="28575">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小波 46">
            <a:extLst>
              <a:ext uri="{FF2B5EF4-FFF2-40B4-BE49-F238E27FC236}">
                <a16:creationId xmlns:a16="http://schemas.microsoft.com/office/drawing/2014/main" id="{C8964998-115B-44CC-90ED-D891333E6A9A}"/>
              </a:ext>
            </a:extLst>
          </p:cNvPr>
          <p:cNvSpPr/>
          <p:nvPr/>
        </p:nvSpPr>
        <p:spPr>
          <a:xfrm>
            <a:off x="8042240" y="1590328"/>
            <a:ext cx="857765" cy="412506"/>
          </a:xfrm>
          <a:prstGeom prst="doubleWave">
            <a:avLst/>
          </a:prstGeom>
          <a:solidFill>
            <a:srgbClr val="FFCCCC"/>
          </a:solidFill>
        </p:spPr>
        <p:style>
          <a:lnRef idx="1">
            <a:schemeClr val="accent5"/>
          </a:lnRef>
          <a:fillRef idx="3">
            <a:schemeClr val="accent5"/>
          </a:fillRef>
          <a:effectRef idx="2">
            <a:schemeClr val="accent5"/>
          </a:effectRef>
          <a:fontRef idx="minor">
            <a:schemeClr val="lt1"/>
          </a:fontRef>
        </p:style>
        <p:txBody>
          <a:bodyPr rtlCol="0" anchor="ctr"/>
          <a:lstStyle/>
          <a:p>
            <a:pPr algn="ctr"/>
            <a:r>
              <a:rPr lang="ja-JP" altLang="en-US" dirty="0">
                <a:solidFill>
                  <a:schemeClr val="bg2">
                    <a:lumMod val="25000"/>
                  </a:schemeClr>
                </a:solidFill>
                <a:latin typeface="Meiryo UI" panose="020B0604030504040204" pitchFamily="50" charset="-128"/>
                <a:ea typeface="Meiryo UI" panose="020B0604030504040204" pitchFamily="50" charset="-128"/>
                <a:cs typeface="Meiryo UI" panose="020B0604030504040204" pitchFamily="50" charset="-128"/>
              </a:rPr>
              <a:t>発展</a:t>
            </a:r>
            <a:endParaRPr kumimoji="1" lang="ja-JP" altLang="en-US" dirty="0">
              <a:solidFill>
                <a:schemeClr val="bg2">
                  <a:lumMod val="2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a:extLst>
              <a:ext uri="{FF2B5EF4-FFF2-40B4-BE49-F238E27FC236}">
                <a16:creationId xmlns:a16="http://schemas.microsoft.com/office/drawing/2014/main" id="{D4F016A0-D227-41DA-85BB-86A6257E19D8}"/>
              </a:ext>
            </a:extLst>
          </p:cNvPr>
          <p:cNvSpPr txBox="1"/>
          <p:nvPr/>
        </p:nvSpPr>
        <p:spPr>
          <a:xfrm>
            <a:off x="8049868" y="2345475"/>
            <a:ext cx="3068318" cy="1705497"/>
          </a:xfrm>
          <a:prstGeom prst="rect">
            <a:avLst/>
          </a:prstGeom>
          <a:noFill/>
        </p:spPr>
        <p:txBody>
          <a:bodyPr wrap="square" rtlCol="0">
            <a:noAutofit/>
          </a:bodyPr>
          <a:lstStyle/>
          <a:p>
            <a:r>
              <a:rPr lang="ja-JP" altLang="en-US" sz="1400" dirty="0">
                <a:latin typeface="+mn-ea"/>
                <a:cs typeface="Meiryo UI" panose="020B0604030504040204" pitchFamily="50" charset="-128"/>
              </a:rPr>
              <a:t>さらに考えよう：</a:t>
            </a:r>
            <a:endParaRPr lang="en-US" altLang="ja-JP" sz="1400" dirty="0">
              <a:latin typeface="+mn-ea"/>
              <a:cs typeface="Meiryo UI" panose="020B0604030504040204" pitchFamily="50" charset="-128"/>
            </a:endParaRPr>
          </a:p>
          <a:p>
            <a:endParaRPr kumimoji="1" lang="en-US" altLang="ja-JP" sz="1400" dirty="0">
              <a:latin typeface="+mn-ea"/>
              <a:cs typeface="Meiryo UI" panose="020B0604030504040204" pitchFamily="50" charset="-128"/>
            </a:endParaRPr>
          </a:p>
          <a:p>
            <a:r>
              <a:rPr lang="ja-JP" altLang="en-US" sz="1400" dirty="0">
                <a:latin typeface="+mn-ea"/>
                <a:cs typeface="Meiryo UI" panose="020B0604030504040204" pitchFamily="50" charset="-128"/>
              </a:rPr>
              <a:t>センサー</a:t>
            </a:r>
            <a:r>
              <a:rPr kumimoji="1" lang="ja-JP" altLang="en-US" sz="1400" dirty="0">
                <a:latin typeface="+mn-ea"/>
                <a:cs typeface="Meiryo UI" panose="020B0604030504040204" pitchFamily="50" charset="-128"/>
              </a:rPr>
              <a:t>ライトを、</a:t>
            </a:r>
            <a:r>
              <a:rPr lang="ja-JP" altLang="en-US" sz="1400" dirty="0">
                <a:latin typeface="+mn-ea"/>
                <a:cs typeface="Meiryo UI" panose="020B0604030504040204" pitchFamily="50" charset="-128"/>
              </a:rPr>
              <a:t>もっと便利に！</a:t>
            </a:r>
            <a:endParaRPr lang="en-US" altLang="ja-JP" sz="1400" dirty="0">
              <a:latin typeface="+mn-ea"/>
              <a:cs typeface="Meiryo UI" panose="020B0604030504040204" pitchFamily="50" charset="-128"/>
            </a:endParaRPr>
          </a:p>
          <a:p>
            <a:r>
              <a:rPr kumimoji="1" lang="ja-JP" altLang="en-US" sz="1400" dirty="0">
                <a:latin typeface="+mn-ea"/>
                <a:cs typeface="Meiryo UI" panose="020B0604030504040204" pitchFamily="50" charset="-128"/>
              </a:rPr>
              <a:t>もっと確実に防犯するために！</a:t>
            </a:r>
            <a:endParaRPr kumimoji="1" lang="en-US" altLang="ja-JP" sz="1400" dirty="0">
              <a:latin typeface="+mn-ea"/>
              <a:cs typeface="Meiryo UI" panose="020B0604030504040204" pitchFamily="50" charset="-128"/>
            </a:endParaRPr>
          </a:p>
          <a:p>
            <a:r>
              <a:rPr lang="ja-JP" altLang="en-US" sz="1400" dirty="0">
                <a:latin typeface="+mn-ea"/>
                <a:cs typeface="Meiryo UI" panose="020B0604030504040204" pitchFamily="50" charset="-128"/>
              </a:rPr>
              <a:t>どのようなセンサーや仕組みがあればよいか考えてみよう。</a:t>
            </a:r>
            <a:endParaRPr kumimoji="1" lang="ja-JP" altLang="en-US" sz="1400" dirty="0">
              <a:latin typeface="+mn-ea"/>
              <a:cs typeface="Meiryo UI" panose="020B0604030504040204" pitchFamily="50" charset="-128"/>
            </a:endParaRPr>
          </a:p>
        </p:txBody>
      </p:sp>
      <p:sp>
        <p:nvSpPr>
          <p:cNvPr id="49" name="テキスト ボックス 48">
            <a:extLst>
              <a:ext uri="{FF2B5EF4-FFF2-40B4-BE49-F238E27FC236}">
                <a16:creationId xmlns:a16="http://schemas.microsoft.com/office/drawing/2014/main" id="{834B749E-4B0E-44ED-BFC1-877ABDEC666E}"/>
              </a:ext>
            </a:extLst>
          </p:cNvPr>
          <p:cNvSpPr txBox="1"/>
          <p:nvPr/>
        </p:nvSpPr>
        <p:spPr>
          <a:xfrm>
            <a:off x="7984408" y="4147500"/>
            <a:ext cx="3271339" cy="1705497"/>
          </a:xfrm>
          <a:prstGeom prst="rect">
            <a:avLst/>
          </a:prstGeom>
          <a:noFill/>
        </p:spPr>
        <p:txBody>
          <a:bodyPr wrap="square" rtlCol="0">
            <a:noAutofit/>
          </a:bodyPr>
          <a:lstStyle/>
          <a:p>
            <a:r>
              <a:rPr lang="en-US" altLang="ja-JP" sz="1200" dirty="0">
                <a:latin typeface="+mn-ea"/>
                <a:cs typeface="Meiryo UI" panose="020B0604030504040204" pitchFamily="50" charset="-128"/>
              </a:rPr>
              <a:t>(</a:t>
            </a:r>
            <a:r>
              <a:rPr lang="ja-JP" altLang="en-US" sz="1200" dirty="0">
                <a:latin typeface="+mn-ea"/>
                <a:cs typeface="Meiryo UI" panose="020B0604030504040204" pitchFamily="50" charset="-128"/>
              </a:rPr>
              <a:t>例</a:t>
            </a:r>
            <a:r>
              <a:rPr lang="en-US" altLang="ja-JP" sz="1200" dirty="0">
                <a:latin typeface="+mn-ea"/>
                <a:cs typeface="Meiryo UI" panose="020B0604030504040204" pitchFamily="50" charset="-128"/>
              </a:rPr>
              <a:t>)</a:t>
            </a:r>
          </a:p>
          <a:p>
            <a:r>
              <a:rPr lang="ja-JP" altLang="en-US" sz="1200" dirty="0">
                <a:latin typeface="+mn-ea"/>
                <a:cs typeface="Meiryo UI" panose="020B0604030504040204" pitchFamily="50" charset="-128"/>
              </a:rPr>
              <a:t>カメラを搭載して人</a:t>
            </a:r>
            <a:r>
              <a:rPr lang="en-US" altLang="ja-JP" sz="1200" dirty="0">
                <a:latin typeface="+mn-ea"/>
                <a:cs typeface="Meiryo UI" panose="020B0604030504040204" pitchFamily="50" charset="-128"/>
              </a:rPr>
              <a:t>(</a:t>
            </a:r>
            <a:r>
              <a:rPr lang="ja-JP" altLang="en-US" sz="1200" dirty="0">
                <a:latin typeface="+mn-ea"/>
                <a:cs typeface="Meiryo UI" panose="020B0604030504040204" pitchFamily="50" charset="-128"/>
              </a:rPr>
              <a:t>顔</a:t>
            </a:r>
            <a:r>
              <a:rPr lang="en-US" altLang="ja-JP" sz="1200" dirty="0">
                <a:latin typeface="+mn-ea"/>
                <a:cs typeface="Meiryo UI" panose="020B0604030504040204" pitchFamily="50" charset="-128"/>
              </a:rPr>
              <a:t>)</a:t>
            </a:r>
            <a:r>
              <a:rPr lang="ja-JP" altLang="en-US" sz="1200" dirty="0">
                <a:latin typeface="+mn-ea"/>
                <a:cs typeface="Meiryo UI" panose="020B0604030504040204" pitchFamily="50" charset="-128"/>
              </a:rPr>
              <a:t>認識。</a:t>
            </a:r>
            <a:endParaRPr lang="en-US" altLang="ja-JP" sz="1200" dirty="0">
              <a:latin typeface="+mn-ea"/>
              <a:cs typeface="Meiryo UI" panose="020B0604030504040204" pitchFamily="50" charset="-128"/>
            </a:endParaRPr>
          </a:p>
          <a:p>
            <a:r>
              <a:rPr lang="ja-JP" altLang="en-US" sz="1200" dirty="0">
                <a:latin typeface="+mn-ea"/>
                <a:cs typeface="Meiryo UI" panose="020B0604030504040204" pitchFamily="50" charset="-128"/>
              </a:rPr>
              <a:t>インターネットに接続してスマホに知らせる。</a:t>
            </a:r>
            <a:endParaRPr lang="en-US" altLang="ja-JP" sz="1200" dirty="0">
              <a:latin typeface="+mn-ea"/>
              <a:cs typeface="Meiryo UI" panose="020B0604030504040204" pitchFamily="50" charset="-128"/>
            </a:endParaRPr>
          </a:p>
          <a:p>
            <a:r>
              <a:rPr kumimoji="1" lang="ja-JP" altLang="en-US" sz="1200" dirty="0">
                <a:latin typeface="+mn-ea"/>
                <a:cs typeface="Meiryo UI" panose="020B0604030504040204" pitchFamily="50" charset="-128"/>
              </a:rPr>
              <a:t>異常接近し</a:t>
            </a:r>
            <a:r>
              <a:rPr lang="ja-JP" altLang="en-US" sz="1200" dirty="0">
                <a:latin typeface="+mn-ea"/>
                <a:cs typeface="Meiryo UI" panose="020B0604030504040204" pitchFamily="50" charset="-128"/>
              </a:rPr>
              <a:t>たらアラームが鳴る。</a:t>
            </a:r>
            <a:endParaRPr lang="en-US" altLang="ja-JP" sz="1200" dirty="0">
              <a:latin typeface="+mn-ea"/>
              <a:cs typeface="Meiryo UI" panose="020B0604030504040204" pitchFamily="50" charset="-128"/>
            </a:endParaRPr>
          </a:p>
          <a:p>
            <a:r>
              <a:rPr kumimoji="1" lang="ja-JP" altLang="en-US" sz="1200" dirty="0">
                <a:latin typeface="+mn-ea"/>
                <a:cs typeface="Meiryo UI" panose="020B0604030504040204" pitchFamily="50" charset="-128"/>
              </a:rPr>
              <a:t>など、自由に発想しよう。</a:t>
            </a:r>
          </a:p>
        </p:txBody>
      </p:sp>
    </p:spTree>
    <p:extLst>
      <p:ext uri="{BB962C8B-B14F-4D97-AF65-F5344CB8AC3E}">
        <p14:creationId xmlns:p14="http://schemas.microsoft.com/office/powerpoint/2010/main" val="142972979"/>
      </p:ext>
    </p:extLst>
  </p:cSld>
  <p:clrMapOvr>
    <a:masterClrMapping/>
  </p:clrMapOvr>
</p:sld>
</file>

<file path=ppt/theme/theme1.xml><?xml version="1.0" encoding="utf-8"?>
<a:theme xmlns:a="http://schemas.openxmlformats.org/drawingml/2006/main" name="Office テーマ">
  <a:themeElements>
    <a:clrScheme name="マーキー">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Segoeとメイイリオ">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oAutofit/>
      </a:bodyPr>
      <a:lstStyle>
        <a:defPPr marL="0" indent="0">
          <a:buFont typeface="Arial" panose="020B0604020202020204" pitchFamily="34" charset="0"/>
          <a:buNone/>
          <a:defRPr sz="2400"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4271</Words>
  <Application>Microsoft Office PowerPoint</Application>
  <PresentationFormat>ワイド画面</PresentationFormat>
  <Paragraphs>666</Paragraphs>
  <Slides>39</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39</vt:i4>
      </vt:variant>
    </vt:vector>
  </HeadingPairs>
  <TitlesOfParts>
    <vt:vector size="50" baseType="lpstr">
      <vt:lpstr>BIZ UDPゴシック</vt:lpstr>
      <vt:lpstr>Meiryo UI</vt:lpstr>
      <vt:lpstr>MS UI Gothic</vt:lpstr>
      <vt:lpstr>メイリオ</vt:lpstr>
      <vt:lpstr>游ゴシック</vt:lpstr>
      <vt:lpstr>Arial</vt:lpstr>
      <vt:lpstr>Calibri</vt:lpstr>
      <vt:lpstr>Segoe UI</vt:lpstr>
      <vt:lpstr>Tahoma</vt:lpstr>
      <vt:lpstr>Wingdings</vt:lpstr>
      <vt:lpstr>Office テーマ</vt:lpstr>
      <vt:lpstr>光センサー・アボイドカー</vt:lpstr>
      <vt:lpstr>アボイドカーの特長</vt:lpstr>
      <vt:lpstr>学習の狙い</vt:lpstr>
      <vt:lpstr>タイムテーブル例</vt:lpstr>
      <vt:lpstr>学習内容（１）</vt:lpstr>
      <vt:lpstr>学習内容（２）</vt:lpstr>
      <vt:lpstr>探してみよう</vt:lpstr>
      <vt:lpstr>調べてみよう</vt:lpstr>
      <vt:lpstr>センサーライトのしくみ</vt:lpstr>
      <vt:lpstr>探してみよう</vt:lpstr>
      <vt:lpstr>調べてみよう</vt:lpstr>
      <vt:lpstr>アボイドカーの構造</vt:lpstr>
      <vt:lpstr>必要な工具</vt:lpstr>
      <vt:lpstr>はんだづけ　(はんだづけの方法)</vt:lpstr>
      <vt:lpstr>はんだづけ　(はんだづけに失敗したら)</vt:lpstr>
      <vt:lpstr>はんだづけ　(電気回路の組み立て)</vt:lpstr>
      <vt:lpstr>はんだづけ　(電気回路の組み立て)</vt:lpstr>
      <vt:lpstr>はんだづけ　(電気回路の組み立て)</vt:lpstr>
      <vt:lpstr>はんだづけ　(電気回路の組み立て)</vt:lpstr>
      <vt:lpstr>はんだづけ　(電気回路の組み立て)</vt:lpstr>
      <vt:lpstr>メカの組み立て　（知っておこう）</vt:lpstr>
      <vt:lpstr>組み立て</vt:lpstr>
      <vt:lpstr>組み立て</vt:lpstr>
      <vt:lpstr>組み立て</vt:lpstr>
      <vt:lpstr>組み立て</vt:lpstr>
      <vt:lpstr>組み立て</vt:lpstr>
      <vt:lpstr>組み立て</vt:lpstr>
      <vt:lpstr>組み立て</vt:lpstr>
      <vt:lpstr>チェック＆電池のセット</vt:lpstr>
      <vt:lpstr>動作チェック</vt:lpstr>
      <vt:lpstr>トラブルシューティング</vt:lpstr>
      <vt:lpstr>実験してみよう</vt:lpstr>
      <vt:lpstr>解説　アボイド(障害物回避)動作</vt:lpstr>
      <vt:lpstr>解説　光センサーの反応</vt:lpstr>
      <vt:lpstr>解説　回路図</vt:lpstr>
      <vt:lpstr>解説　使用している電子部品</vt:lpstr>
      <vt:lpstr>解説　LEDとフォトトランジスター</vt:lpstr>
      <vt:lpstr>解説　ボリューム</vt:lpstr>
      <vt:lpstr>まとめ</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2015-07-30T01:54:22Z</dcterms:created>
  <dcterms:modified xsi:type="dcterms:W3CDTF">2022-03-17T00:14:05Z</dcterms:modified>
</cp:coreProperties>
</file>