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handoutMasterIdLst>
    <p:handoutMasterId r:id="rId42"/>
  </p:handoutMasterIdLst>
  <p:sldIdLst>
    <p:sldId id="256" r:id="rId2"/>
    <p:sldId id="257" r:id="rId3"/>
    <p:sldId id="291" r:id="rId4"/>
    <p:sldId id="258" r:id="rId5"/>
    <p:sldId id="292" r:id="rId6"/>
    <p:sldId id="295" r:id="rId7"/>
    <p:sldId id="293" r:id="rId8"/>
    <p:sldId id="294" r:id="rId9"/>
    <p:sldId id="260" r:id="rId10"/>
    <p:sldId id="297" r:id="rId11"/>
    <p:sldId id="298" r:id="rId12"/>
    <p:sldId id="312" r:id="rId13"/>
    <p:sldId id="286" r:id="rId14"/>
    <p:sldId id="281" r:id="rId15"/>
    <p:sldId id="282" r:id="rId16"/>
    <p:sldId id="299" r:id="rId17"/>
    <p:sldId id="263" r:id="rId18"/>
    <p:sldId id="300" r:id="rId19"/>
    <p:sldId id="313" r:id="rId20"/>
    <p:sldId id="268" r:id="rId21"/>
    <p:sldId id="301" r:id="rId22"/>
    <p:sldId id="302" r:id="rId23"/>
    <p:sldId id="303" r:id="rId24"/>
    <p:sldId id="305" r:id="rId25"/>
    <p:sldId id="304" r:id="rId26"/>
    <p:sldId id="316" r:id="rId27"/>
    <p:sldId id="315" r:id="rId28"/>
    <p:sldId id="308" r:id="rId29"/>
    <p:sldId id="314" r:id="rId30"/>
    <p:sldId id="273" r:id="rId31"/>
    <p:sldId id="309" r:id="rId32"/>
    <p:sldId id="274" r:id="rId33"/>
    <p:sldId id="290" r:id="rId34"/>
    <p:sldId id="296" r:id="rId35"/>
    <p:sldId id="310" r:id="rId36"/>
    <p:sldId id="278" r:id="rId37"/>
    <p:sldId id="266" r:id="rId38"/>
    <p:sldId id="279" r:id="rId39"/>
    <p:sldId id="311" r:id="rId40"/>
    <p:sldId id="280" r:id="rId41"/>
  </p:sldIdLst>
  <p:sldSz cx="12192000" cy="6858000"/>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464"/>
    <a:srgbClr val="FF99FF"/>
    <a:srgbClr val="FFCCCC"/>
    <a:srgbClr val="FFF4E7"/>
    <a:srgbClr val="C9B5CE"/>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381" autoAdjust="0"/>
    <p:restoredTop sz="94660"/>
  </p:normalViewPr>
  <p:slideViewPr>
    <p:cSldViewPr snapToGrid="0">
      <p:cViewPr>
        <p:scale>
          <a:sx n="96" d="100"/>
          <a:sy n="96" d="100"/>
        </p:scale>
        <p:origin x="840" y="4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9F50902A-39BA-4456-B9AF-B20881C231C3}" type="datetimeFigureOut">
              <a:rPr kumimoji="1" lang="ja-JP" altLang="en-US" smtClean="0"/>
              <a:t>2021/9/21</a:t>
            </a:fld>
            <a:endParaRPr kumimoji="1" lang="ja-JP" altLang="en-US"/>
          </a:p>
        </p:txBody>
      </p:sp>
      <p:sp>
        <p:nvSpPr>
          <p:cNvPr id="4" name="フッター プレースホルダー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76E12B27-7C4A-4254-BA54-AA36AA472FFF}" type="slidenum">
              <a:rPr kumimoji="1" lang="ja-JP" altLang="en-US" smtClean="0"/>
              <a:t>‹#›</a:t>
            </a:fld>
            <a:endParaRPr kumimoji="1" lang="ja-JP" altLang="en-US"/>
          </a:p>
        </p:txBody>
      </p:sp>
    </p:spTree>
    <p:extLst>
      <p:ext uri="{BB962C8B-B14F-4D97-AF65-F5344CB8AC3E}">
        <p14:creationId xmlns:p14="http://schemas.microsoft.com/office/powerpoint/2010/main" val="411078823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2021/9/21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359234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2021/9/21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1782399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2021/9/21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88023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2021/9/21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pic>
        <p:nvPicPr>
          <p:cNvPr id="8" name="図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78480" y="6588579"/>
            <a:ext cx="1375319" cy="132896"/>
          </a:xfrm>
          <a:prstGeom prst="rect">
            <a:avLst/>
          </a:prstGeom>
        </p:spPr>
      </p:pic>
    </p:spTree>
    <p:extLst>
      <p:ext uri="{BB962C8B-B14F-4D97-AF65-F5344CB8AC3E}">
        <p14:creationId xmlns:p14="http://schemas.microsoft.com/office/powerpoint/2010/main" val="2332866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2021/9/21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2276400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2021/9/21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2651534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3C9CC3B0-DD1F-485F-B703-6107046B5CCC}" type="datetimeFigureOut">
              <a:rPr kumimoji="1" lang="ja-JP" altLang="en-US" smtClean="0"/>
              <a:t>2021/9/21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693525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3C9CC3B0-DD1F-485F-B703-6107046B5CCC}" type="datetimeFigureOut">
              <a:rPr kumimoji="1" lang="ja-JP" altLang="en-US" smtClean="0"/>
              <a:t>2021/9/21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516861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pic>
        <p:nvPicPr>
          <p:cNvPr id="10" name="図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11492" y="6599666"/>
            <a:ext cx="1190171" cy="115005"/>
          </a:xfrm>
          <a:prstGeom prst="rect">
            <a:avLst/>
          </a:prstGeom>
        </p:spPr>
      </p:pic>
    </p:spTree>
    <p:extLst>
      <p:ext uri="{BB962C8B-B14F-4D97-AF65-F5344CB8AC3E}">
        <p14:creationId xmlns:p14="http://schemas.microsoft.com/office/powerpoint/2010/main" val="318886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2021/9/21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4128428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2021/9/21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3470539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9CC3B0-DD1F-485F-B703-6107046B5CCC}" type="datetimeFigureOut">
              <a:rPr kumimoji="1" lang="ja-JP" altLang="en-US" smtClean="0"/>
              <a:t>2021/9/21</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1244776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png"/><Relationship Id="rId7" Type="http://schemas.openxmlformats.org/officeDocument/2006/relationships/image" Target="../media/image23.jp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7.emf"/><Relationship Id="rId7" Type="http://schemas.openxmlformats.org/officeDocument/2006/relationships/image" Target="../media/image31.emf"/><Relationship Id="rId2" Type="http://schemas.openxmlformats.org/officeDocument/2006/relationships/image" Target="../media/image26.emf"/><Relationship Id="rId1" Type="http://schemas.openxmlformats.org/officeDocument/2006/relationships/slideLayout" Target="../slideLayouts/slideLayout7.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 Id="rId9" Type="http://schemas.openxmlformats.org/officeDocument/2006/relationships/image" Target="../media/image33.emf"/></Relationships>
</file>

<file path=ppt/slides/_rels/slide1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emf"/></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46.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5.PNG"/><Relationship Id="rId5" Type="http://schemas.microsoft.com/office/2007/relationships/hdphoto" Target="../media/hdphoto4.wdp"/><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7.pn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9.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71.png"/><Relationship Id="rId4" Type="http://schemas.microsoft.com/office/2007/relationships/hdphoto" Target="../media/hdphoto6.wdp"/></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8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83.png"/><Relationship Id="rId1" Type="http://schemas.openxmlformats.org/officeDocument/2006/relationships/slideLayout" Target="../slideLayouts/slideLayout7.xml"/><Relationship Id="rId4" Type="http://schemas.openxmlformats.org/officeDocument/2006/relationships/image" Target="../media/image8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462068"/>
            <a:ext cx="9144000" cy="2387600"/>
          </a:xfrm>
        </p:spPr>
        <p:txBody>
          <a:bodyPr/>
          <a:lstStyle/>
          <a:p>
            <a:r>
              <a:rPr kumimoji="1" lang="ja-JP" altLang="en-US" dirty="0">
                <a:latin typeface="BIZ UDPゴシック" panose="020B0400000000000000" pitchFamily="50" charset="-128"/>
                <a:ea typeface="BIZ UDPゴシック" panose="020B0400000000000000" pitchFamily="50" charset="-128"/>
              </a:rPr>
              <a:t>ライントレーサー　</a:t>
            </a:r>
            <a:br>
              <a:rPr kumimoji="1"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組み立て</a:t>
            </a:r>
            <a:r>
              <a:rPr kumimoji="1" lang="ja-JP" altLang="en-US" dirty="0">
                <a:latin typeface="BIZ UDPゴシック" panose="020B0400000000000000" pitchFamily="50" charset="-128"/>
                <a:ea typeface="BIZ UDPゴシック" panose="020B0400000000000000" pitchFamily="50" charset="-128"/>
              </a:rPr>
              <a:t>ガイド</a:t>
            </a:r>
          </a:p>
        </p:txBody>
      </p:sp>
      <p:sp>
        <p:nvSpPr>
          <p:cNvPr id="3" name="サブタイトル 2"/>
          <p:cNvSpPr>
            <a:spLocks noGrp="1"/>
          </p:cNvSpPr>
          <p:nvPr>
            <p:ph type="subTitle" idx="1"/>
          </p:nvPr>
        </p:nvSpPr>
        <p:spPr>
          <a:xfrm>
            <a:off x="3943350" y="3001963"/>
            <a:ext cx="3886200" cy="427037"/>
          </a:xfrm>
        </p:spPr>
        <p:txBody>
          <a:bodyPr>
            <a:noAutofit/>
          </a:bodyPr>
          <a:lstStyle/>
          <a:p>
            <a:r>
              <a:rPr kumimoji="1" lang="ja-JP" altLang="en-US" dirty="0">
                <a:latin typeface="BIZ UDPゴシック" panose="020B0400000000000000" pitchFamily="50" charset="-128"/>
                <a:ea typeface="BIZ UDPゴシック" panose="020B0400000000000000" pitchFamily="50" charset="-128"/>
              </a:rPr>
              <a:t>ライントレーサー　</a:t>
            </a:r>
            <a:r>
              <a:rPr lang="en-US" altLang="ja-JP" dirty="0">
                <a:latin typeface="BIZ UDPゴシック" panose="020B0400000000000000" pitchFamily="50" charset="-128"/>
                <a:ea typeface="BIZ UDPゴシック" panose="020B0400000000000000" pitchFamily="50" charset="-128"/>
              </a:rPr>
              <a:t>TK-742</a:t>
            </a:r>
            <a:endParaRPr kumimoji="1" lang="ja-JP" altLang="en-US" dirty="0">
              <a:latin typeface="BIZ UDPゴシック" panose="020B0400000000000000" pitchFamily="50" charset="-128"/>
              <a:ea typeface="BIZ UDPゴシック" panose="020B0400000000000000" pitchFamily="50" charset="-128"/>
            </a:endParaRPr>
          </a:p>
        </p:txBody>
      </p:sp>
      <p:sp>
        <p:nvSpPr>
          <p:cNvPr id="7" name="フリーフォーム 6"/>
          <p:cNvSpPr/>
          <p:nvPr/>
        </p:nvSpPr>
        <p:spPr>
          <a:xfrm rot="21240503">
            <a:off x="1585321" y="2988167"/>
            <a:ext cx="6074888" cy="3562508"/>
          </a:xfrm>
          <a:custGeom>
            <a:avLst/>
            <a:gdLst>
              <a:gd name="connsiteX0" fmla="*/ 0 w 10107827"/>
              <a:gd name="connsiteY0" fmla="*/ 0 h 4643393"/>
              <a:gd name="connsiteX1" fmla="*/ 4011827 w 10107827"/>
              <a:gd name="connsiteY1" fmla="*/ 4399005 h 4643393"/>
              <a:gd name="connsiteX2" fmla="*/ 10107827 w 10107827"/>
              <a:gd name="connsiteY2" fmla="*/ 3690551 h 4643393"/>
              <a:gd name="connsiteX0" fmla="*/ 0 w 6285125"/>
              <a:gd name="connsiteY0" fmla="*/ 0 h 4849318"/>
              <a:gd name="connsiteX1" fmla="*/ 4011827 w 6285125"/>
              <a:gd name="connsiteY1" fmla="*/ 4399005 h 4849318"/>
              <a:gd name="connsiteX2" fmla="*/ 6285125 w 6285125"/>
              <a:gd name="connsiteY2" fmla="*/ 4341288 h 4849318"/>
              <a:gd name="connsiteX0" fmla="*/ 0 w 6285125"/>
              <a:gd name="connsiteY0" fmla="*/ 0 h 4839669"/>
              <a:gd name="connsiteX1" fmla="*/ 3937090 w 6285125"/>
              <a:gd name="connsiteY1" fmla="*/ 4380259 h 4839669"/>
              <a:gd name="connsiteX2" fmla="*/ 6285125 w 6285125"/>
              <a:gd name="connsiteY2" fmla="*/ 4341288 h 4839669"/>
              <a:gd name="connsiteX0" fmla="*/ 0 w 6285125"/>
              <a:gd name="connsiteY0" fmla="*/ 0 h 4745780"/>
              <a:gd name="connsiteX1" fmla="*/ 3937090 w 6285125"/>
              <a:gd name="connsiteY1" fmla="*/ 4380259 h 4745780"/>
              <a:gd name="connsiteX2" fmla="*/ 6285125 w 6285125"/>
              <a:gd name="connsiteY2" fmla="*/ 4341288 h 4745780"/>
              <a:gd name="connsiteX0" fmla="*/ 0 w 6285125"/>
              <a:gd name="connsiteY0" fmla="*/ 0 h 4622216"/>
              <a:gd name="connsiteX1" fmla="*/ 3937090 w 6285125"/>
              <a:gd name="connsiteY1" fmla="*/ 4380259 h 4622216"/>
              <a:gd name="connsiteX2" fmla="*/ 6285125 w 6285125"/>
              <a:gd name="connsiteY2" fmla="*/ 4341288 h 4622216"/>
              <a:gd name="connsiteX0" fmla="*/ 0 w 6285125"/>
              <a:gd name="connsiteY0" fmla="*/ 0 h 4543712"/>
              <a:gd name="connsiteX1" fmla="*/ 3799962 w 6285125"/>
              <a:gd name="connsiteY1" fmla="*/ 4207809 h 4543712"/>
              <a:gd name="connsiteX2" fmla="*/ 6285125 w 6285125"/>
              <a:gd name="connsiteY2" fmla="*/ 4341288 h 4543712"/>
              <a:gd name="connsiteX0" fmla="*/ 0 w 6285125"/>
              <a:gd name="connsiteY0" fmla="*/ 0 h 4567645"/>
              <a:gd name="connsiteX1" fmla="*/ 3799962 w 6285125"/>
              <a:gd name="connsiteY1" fmla="*/ 4207809 h 4567645"/>
              <a:gd name="connsiteX2" fmla="*/ 6285125 w 6285125"/>
              <a:gd name="connsiteY2" fmla="*/ 4341288 h 4567645"/>
              <a:gd name="connsiteX0" fmla="*/ 0 w 6285125"/>
              <a:gd name="connsiteY0" fmla="*/ 0 h 4567645"/>
              <a:gd name="connsiteX1" fmla="*/ 3799962 w 6285125"/>
              <a:gd name="connsiteY1" fmla="*/ 4207809 h 4567645"/>
              <a:gd name="connsiteX2" fmla="*/ 6285125 w 6285125"/>
              <a:gd name="connsiteY2" fmla="*/ 4341288 h 4567645"/>
              <a:gd name="connsiteX0" fmla="*/ 0 w 6285125"/>
              <a:gd name="connsiteY0" fmla="*/ 0 h 4545385"/>
              <a:gd name="connsiteX1" fmla="*/ 3799962 w 6285125"/>
              <a:gd name="connsiteY1" fmla="*/ 4207809 h 4545385"/>
              <a:gd name="connsiteX2" fmla="*/ 6285125 w 6285125"/>
              <a:gd name="connsiteY2" fmla="*/ 4341288 h 4545385"/>
              <a:gd name="connsiteX0" fmla="*/ 0 w 6302346"/>
              <a:gd name="connsiteY0" fmla="*/ 0 h 4496130"/>
              <a:gd name="connsiteX1" fmla="*/ 3799962 w 6302346"/>
              <a:gd name="connsiteY1" fmla="*/ 4207809 h 4496130"/>
              <a:gd name="connsiteX2" fmla="*/ 6302346 w 6302346"/>
              <a:gd name="connsiteY2" fmla="*/ 4245901 h 4496130"/>
              <a:gd name="connsiteX0" fmla="*/ 0 w 6302346"/>
              <a:gd name="connsiteY0" fmla="*/ 0 h 4428837"/>
              <a:gd name="connsiteX1" fmla="*/ 3799962 w 6302346"/>
              <a:gd name="connsiteY1" fmla="*/ 4207809 h 4428837"/>
              <a:gd name="connsiteX2" fmla="*/ 6302346 w 6302346"/>
              <a:gd name="connsiteY2" fmla="*/ 4245901 h 4428837"/>
              <a:gd name="connsiteX0" fmla="*/ 0 w 6302346"/>
              <a:gd name="connsiteY0" fmla="*/ 0 h 4506205"/>
              <a:gd name="connsiteX1" fmla="*/ 3799962 w 6302346"/>
              <a:gd name="connsiteY1" fmla="*/ 4207809 h 4506205"/>
              <a:gd name="connsiteX2" fmla="*/ 6302346 w 6302346"/>
              <a:gd name="connsiteY2" fmla="*/ 4245901 h 4506205"/>
              <a:gd name="connsiteX0" fmla="*/ 0 w 6302346"/>
              <a:gd name="connsiteY0" fmla="*/ 0 h 4363199"/>
              <a:gd name="connsiteX1" fmla="*/ 3905099 w 6302346"/>
              <a:gd name="connsiteY1" fmla="*/ 3801389 h 4363199"/>
              <a:gd name="connsiteX2" fmla="*/ 6302346 w 6302346"/>
              <a:gd name="connsiteY2" fmla="*/ 4245901 h 4363199"/>
              <a:gd name="connsiteX0" fmla="*/ 0 w 6117865"/>
              <a:gd name="connsiteY0" fmla="*/ 0 h 4151184"/>
              <a:gd name="connsiteX1" fmla="*/ 3905099 w 6117865"/>
              <a:gd name="connsiteY1" fmla="*/ 3801389 h 4151184"/>
              <a:gd name="connsiteX2" fmla="*/ 6117865 w 6117865"/>
              <a:gd name="connsiteY2" fmla="*/ 3941052 h 4151184"/>
              <a:gd name="connsiteX0" fmla="*/ 0 w 6117865"/>
              <a:gd name="connsiteY0" fmla="*/ 0 h 4117628"/>
              <a:gd name="connsiteX1" fmla="*/ 3905099 w 6117865"/>
              <a:gd name="connsiteY1" fmla="*/ 3801389 h 4117628"/>
              <a:gd name="connsiteX2" fmla="*/ 6117865 w 6117865"/>
              <a:gd name="connsiteY2" fmla="*/ 3941052 h 4117628"/>
              <a:gd name="connsiteX0" fmla="*/ 0 w 6117865"/>
              <a:gd name="connsiteY0" fmla="*/ 0 h 4146065"/>
              <a:gd name="connsiteX1" fmla="*/ 3905099 w 6117865"/>
              <a:gd name="connsiteY1" fmla="*/ 3801389 h 4146065"/>
              <a:gd name="connsiteX2" fmla="*/ 6117865 w 6117865"/>
              <a:gd name="connsiteY2" fmla="*/ 3941052 h 4146065"/>
              <a:gd name="connsiteX0" fmla="*/ 0 w 6117865"/>
              <a:gd name="connsiteY0" fmla="*/ 0 h 4146066"/>
              <a:gd name="connsiteX1" fmla="*/ 3905099 w 6117865"/>
              <a:gd name="connsiteY1" fmla="*/ 3801392 h 4146066"/>
              <a:gd name="connsiteX2" fmla="*/ 6117865 w 6117865"/>
              <a:gd name="connsiteY2" fmla="*/ 3941052 h 4146066"/>
              <a:gd name="connsiteX0" fmla="*/ 0 w 6117865"/>
              <a:gd name="connsiteY0" fmla="*/ 0 h 4167684"/>
              <a:gd name="connsiteX1" fmla="*/ 3905099 w 6117865"/>
              <a:gd name="connsiteY1" fmla="*/ 3801392 h 4167684"/>
              <a:gd name="connsiteX2" fmla="*/ 6117865 w 6117865"/>
              <a:gd name="connsiteY2" fmla="*/ 3941052 h 4167684"/>
              <a:gd name="connsiteX0" fmla="*/ 0 w 6117865"/>
              <a:gd name="connsiteY0" fmla="*/ 0 h 4046973"/>
              <a:gd name="connsiteX1" fmla="*/ 4059768 w 6117865"/>
              <a:gd name="connsiteY1" fmla="*/ 3410683 h 4046973"/>
              <a:gd name="connsiteX2" fmla="*/ 6117865 w 6117865"/>
              <a:gd name="connsiteY2" fmla="*/ 3941052 h 4046973"/>
              <a:gd name="connsiteX0" fmla="*/ 0 w 6117865"/>
              <a:gd name="connsiteY0" fmla="*/ 0 h 4046973"/>
              <a:gd name="connsiteX1" fmla="*/ 4059768 w 6117865"/>
              <a:gd name="connsiteY1" fmla="*/ 3410683 h 4046973"/>
              <a:gd name="connsiteX2" fmla="*/ 6117865 w 6117865"/>
              <a:gd name="connsiteY2" fmla="*/ 3941052 h 4046973"/>
              <a:gd name="connsiteX0" fmla="*/ 0 w 6117865"/>
              <a:gd name="connsiteY0" fmla="*/ 0 h 4160024"/>
              <a:gd name="connsiteX1" fmla="*/ 3770664 w 6117865"/>
              <a:gd name="connsiteY1" fmla="*/ 3785206 h 4160024"/>
              <a:gd name="connsiteX2" fmla="*/ 6117865 w 6117865"/>
              <a:gd name="connsiteY2" fmla="*/ 3941052 h 4160024"/>
              <a:gd name="connsiteX0" fmla="*/ 0 w 6117865"/>
              <a:gd name="connsiteY0" fmla="*/ 0 h 4116210"/>
              <a:gd name="connsiteX1" fmla="*/ 3770664 w 6117865"/>
              <a:gd name="connsiteY1" fmla="*/ 3785206 h 4116210"/>
              <a:gd name="connsiteX2" fmla="*/ 6117865 w 6117865"/>
              <a:gd name="connsiteY2" fmla="*/ 3941052 h 4116210"/>
            </a:gdLst>
            <a:ahLst/>
            <a:cxnLst>
              <a:cxn ang="0">
                <a:pos x="connsiteX0" y="connsiteY0"/>
              </a:cxn>
              <a:cxn ang="0">
                <a:pos x="connsiteX1" y="connsiteY1"/>
              </a:cxn>
              <a:cxn ang="0">
                <a:pos x="connsiteX2" y="connsiteY2"/>
              </a:cxn>
            </a:cxnLst>
            <a:rect l="l" t="t" r="r" b="b"/>
            <a:pathLst>
              <a:path w="6117865" h="4116210">
                <a:moveTo>
                  <a:pt x="0" y="0"/>
                </a:moveTo>
                <a:cubicBezTo>
                  <a:pt x="1163594" y="1891956"/>
                  <a:pt x="3036820" y="3362571"/>
                  <a:pt x="3770664" y="3785206"/>
                </a:cubicBezTo>
                <a:cubicBezTo>
                  <a:pt x="4508036" y="4169279"/>
                  <a:pt x="5315204" y="4216246"/>
                  <a:pt x="6117865" y="3941052"/>
                </a:cubicBezTo>
              </a:path>
            </a:pathLst>
          </a:custGeom>
          <a:noFill/>
          <a:ln w="2540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18357" y="6618999"/>
            <a:ext cx="2174278" cy="210099"/>
          </a:xfrm>
          <a:prstGeom prst="rect">
            <a:avLst/>
          </a:prstGeom>
        </p:spPr>
      </p:pic>
      <p:sp>
        <p:nvSpPr>
          <p:cNvPr id="9" name="楕円 8">
            <a:extLst>
              <a:ext uri="{FF2B5EF4-FFF2-40B4-BE49-F238E27FC236}">
                <a16:creationId xmlns:a16="http://schemas.microsoft.com/office/drawing/2014/main" id="{DE458672-3167-4918-963F-85581444103B}"/>
              </a:ext>
            </a:extLst>
          </p:cNvPr>
          <p:cNvSpPr/>
          <p:nvPr/>
        </p:nvSpPr>
        <p:spPr>
          <a:xfrm rot="19462345">
            <a:off x="3646925" y="5221333"/>
            <a:ext cx="1311007" cy="697852"/>
          </a:xfrm>
          <a:prstGeom prst="ellipse">
            <a:avLst/>
          </a:prstGeom>
          <a:solidFill>
            <a:schemeClr val="bg1"/>
          </a:solidFill>
          <a:effectLst>
            <a:glow rad="622300">
              <a:srgbClr val="FF6464"/>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ゲームのリモコン&#10;&#10;中程度の精度で自動的に生成された説明">
            <a:extLst>
              <a:ext uri="{FF2B5EF4-FFF2-40B4-BE49-F238E27FC236}">
                <a16:creationId xmlns:a16="http://schemas.microsoft.com/office/drawing/2014/main" id="{963C8A42-E6DC-45CE-B02F-D84E0B7E6D9B}"/>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p:blipFill>
        <p:spPr>
          <a:xfrm rot="722178">
            <a:off x="1798434" y="3376290"/>
            <a:ext cx="3228058" cy="2573164"/>
          </a:xfrm>
          <a:prstGeom prst="rect">
            <a:avLst/>
          </a:prstGeom>
        </p:spPr>
      </p:pic>
    </p:spTree>
    <p:extLst>
      <p:ext uri="{BB962C8B-B14F-4D97-AF65-F5344CB8AC3E}">
        <p14:creationId xmlns:p14="http://schemas.microsoft.com/office/powerpoint/2010/main" val="287708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探してみよう</a:t>
            </a:r>
          </a:p>
        </p:txBody>
      </p:sp>
      <p:cxnSp>
        <p:nvCxnSpPr>
          <p:cNvPr id="11" name="直線コネクタ 1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 name="コンテンツ プレースホルダー 2"/>
          <p:cNvSpPr txBox="1">
            <a:spLocks/>
          </p:cNvSpPr>
          <p:nvPr/>
        </p:nvSpPr>
        <p:spPr>
          <a:xfrm>
            <a:off x="838200" y="1357701"/>
            <a:ext cx="6215442"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身の回りの回転伝達機構を探してみよう。</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2036773617"/>
              </p:ext>
            </p:extLst>
          </p:nvPr>
        </p:nvGraphicFramePr>
        <p:xfrm>
          <a:off x="872527" y="1794517"/>
          <a:ext cx="10481276" cy="4126325"/>
        </p:xfrm>
        <a:graphic>
          <a:graphicData uri="http://schemas.openxmlformats.org/drawingml/2006/table">
            <a:tbl>
              <a:tblPr firstRow="1" bandRow="1">
                <a:tableStyleId>{5940675A-B579-460E-94D1-54222C63F5DA}</a:tableStyleId>
              </a:tblPr>
              <a:tblGrid>
                <a:gridCol w="1549397">
                  <a:extLst>
                    <a:ext uri="{9D8B030D-6E8A-4147-A177-3AD203B41FA5}">
                      <a16:colId xmlns:a16="http://schemas.microsoft.com/office/drawing/2014/main" val="20000"/>
                    </a:ext>
                  </a:extLst>
                </a:gridCol>
                <a:gridCol w="1556952">
                  <a:extLst>
                    <a:ext uri="{9D8B030D-6E8A-4147-A177-3AD203B41FA5}">
                      <a16:colId xmlns:a16="http://schemas.microsoft.com/office/drawing/2014/main" val="20001"/>
                    </a:ext>
                  </a:extLst>
                </a:gridCol>
                <a:gridCol w="4687329">
                  <a:extLst>
                    <a:ext uri="{9D8B030D-6E8A-4147-A177-3AD203B41FA5}">
                      <a16:colId xmlns:a16="http://schemas.microsoft.com/office/drawing/2014/main" val="20002"/>
                    </a:ext>
                  </a:extLst>
                </a:gridCol>
                <a:gridCol w="2687598">
                  <a:extLst>
                    <a:ext uri="{9D8B030D-6E8A-4147-A177-3AD203B41FA5}">
                      <a16:colId xmlns:a16="http://schemas.microsoft.com/office/drawing/2014/main" val="20003"/>
                    </a:ext>
                  </a:extLst>
                </a:gridCol>
              </a:tblGrid>
              <a:tr h="429699">
                <a:tc>
                  <a:txBody>
                    <a:bodyPr/>
                    <a:lstStyle/>
                    <a:p>
                      <a:pPr algn="ctr"/>
                      <a:r>
                        <a:rPr kumimoji="1" lang="ja-JP" altLang="en-US" sz="1400" dirty="0">
                          <a:latin typeface="BIZ UDPゴシック" panose="020B0400000000000000" pitchFamily="50" charset="-128"/>
                          <a:ea typeface="BIZ UDPゴシック" panose="020B0400000000000000" pitchFamily="50" charset="-128"/>
                        </a:rPr>
                        <a:t>身の回りの機器</a:t>
                      </a:r>
                    </a:p>
                  </a:txBody>
                  <a:tcPr anchor="ctr">
                    <a:solidFill>
                      <a:schemeClr val="accent6">
                        <a:lumMod val="20000"/>
                        <a:lumOff val="80000"/>
                      </a:schemeClr>
                    </a:solidFill>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使われてる場所</a:t>
                      </a:r>
                    </a:p>
                  </a:txBody>
                  <a:tcPr anchor="ctr">
                    <a:solidFill>
                      <a:schemeClr val="accent6">
                        <a:lumMod val="20000"/>
                        <a:lumOff val="80000"/>
                      </a:schemeClr>
                    </a:solidFill>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動き</a:t>
                      </a:r>
                    </a:p>
                  </a:txBody>
                  <a:tcPr anchor="ctr">
                    <a:solidFill>
                      <a:schemeClr val="accent6">
                        <a:lumMod val="20000"/>
                        <a:lumOff val="80000"/>
                      </a:schemeClr>
                    </a:solidFill>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使っている機構</a:t>
                      </a:r>
                    </a:p>
                  </a:txBody>
                  <a:tcPr anchor="ctr">
                    <a:solidFill>
                      <a:schemeClr val="accent6">
                        <a:lumMod val="20000"/>
                        <a:lumOff val="80000"/>
                      </a:schemeClr>
                    </a:solidFill>
                  </a:tcPr>
                </a:tc>
                <a:extLst>
                  <a:ext uri="{0D108BD9-81ED-4DB2-BD59-A6C34878D82A}">
                    <a16:rowId xmlns:a16="http://schemas.microsoft.com/office/drawing/2014/main" val="10000"/>
                  </a:ext>
                </a:extLst>
              </a:tr>
              <a:tr h="461319">
                <a:tc>
                  <a:txBody>
                    <a:bodyPr/>
                    <a:lstStyle/>
                    <a:p>
                      <a:r>
                        <a:rPr kumimoji="1" lang="ja-JP" altLang="en-US" sz="1400" dirty="0">
                          <a:latin typeface="BIZ UDPゴシック" panose="020B0400000000000000" pitchFamily="50" charset="-128"/>
                          <a:ea typeface="BIZ UDPゴシック" panose="020B0400000000000000" pitchFamily="50" charset="-128"/>
                        </a:rPr>
                        <a:t>電車</a:t>
                      </a:r>
                    </a:p>
                  </a:txBody>
                  <a:tcPr anchor="ctr"/>
                </a:tc>
                <a:tc>
                  <a:txBody>
                    <a:bodyPr/>
                    <a:lstStyle/>
                    <a:p>
                      <a:endParaRPr kumimoji="1" lang="ja-JP" altLang="en-US" sz="1400" dirty="0">
                        <a:latin typeface="BIZ UDPゴシック" panose="020B0400000000000000" pitchFamily="50" charset="-128"/>
                        <a:ea typeface="BIZ UDPゴシック" panose="020B0400000000000000" pitchFamily="50" charset="-128"/>
                      </a:endParaRP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モーターの回転を車輪に伝える。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a:t>
                      </a:r>
                    </a:p>
                  </a:txBody>
                  <a:tcPr anchor="ctr"/>
                </a:tc>
                <a:extLst>
                  <a:ext uri="{0D108BD9-81ED-4DB2-BD59-A6C34878D82A}">
                    <a16:rowId xmlns:a16="http://schemas.microsoft.com/office/drawing/2014/main" val="10001"/>
                  </a:ext>
                </a:extLst>
              </a:tr>
              <a:tr h="469557">
                <a:tc rowSpan="2">
                  <a:txBody>
                    <a:bodyPr/>
                    <a:lstStyle/>
                    <a:p>
                      <a:r>
                        <a:rPr kumimoji="1" lang="ja-JP" altLang="en-US" sz="1400" dirty="0">
                          <a:latin typeface="BIZ UDPゴシック" panose="020B0400000000000000" pitchFamily="50" charset="-128"/>
                          <a:ea typeface="BIZ UDPゴシック" panose="020B0400000000000000" pitchFamily="50" charset="-128"/>
                        </a:rPr>
                        <a:t>自動車</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タイヤ</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エンジンの回転をタイヤに伝える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ギア、ベルト</a:t>
                      </a:r>
                    </a:p>
                  </a:txBody>
                  <a:tcPr anchor="ctr"/>
                </a:tc>
                <a:extLst>
                  <a:ext uri="{0D108BD9-81ED-4DB2-BD59-A6C34878D82A}">
                    <a16:rowId xmlns:a16="http://schemas.microsoft.com/office/drawing/2014/main" val="10002"/>
                  </a:ext>
                </a:extLst>
              </a:tr>
              <a:tr h="378941">
                <a:tc vMerge="1">
                  <a:txBody>
                    <a:bodyPr/>
                    <a:lstStyle/>
                    <a:p>
                      <a:endParaRPr kumimoji="1" lang="ja-JP" altLang="en-US" sz="1400" dirty="0"/>
                    </a:p>
                  </a:txBody>
                  <a:tcPr/>
                </a:tc>
                <a:tc>
                  <a:txBody>
                    <a:bodyPr/>
                    <a:lstStyle/>
                    <a:p>
                      <a:r>
                        <a:rPr kumimoji="1" lang="ja-JP" altLang="en-US" sz="1400" dirty="0">
                          <a:latin typeface="BIZ UDPゴシック" panose="020B0400000000000000" pitchFamily="50" charset="-128"/>
                          <a:ea typeface="BIZ UDPゴシック" panose="020B0400000000000000" pitchFamily="50" charset="-128"/>
                        </a:rPr>
                        <a:t>ステアリング</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ステアリングの回転をタイヤに伝える。</a:t>
                      </a:r>
                      <a:endParaRPr kumimoji="1" lang="en-US" altLang="ja-JP" sz="1400" dirty="0">
                        <a:latin typeface="BIZ UDPゴシック" panose="020B0400000000000000" pitchFamily="50" charset="-128"/>
                        <a:ea typeface="BIZ UDPゴシック" panose="020B0400000000000000" pitchFamily="50" charset="-128"/>
                      </a:endParaRPr>
                    </a:p>
                    <a:p>
                      <a:r>
                        <a:rPr kumimoji="1" lang="ja-JP" altLang="en-US" sz="1400" dirty="0">
                          <a:latin typeface="BIZ UDPゴシック" panose="020B0400000000000000" pitchFamily="50" charset="-128"/>
                          <a:ea typeface="BIZ UDPゴシック" panose="020B0400000000000000" pitchFamily="50" charset="-128"/>
                        </a:rPr>
                        <a:t>回転の向きで、タイヤの向きを変える。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a:t>
                      </a:r>
                    </a:p>
                  </a:txBody>
                  <a:tcPr anchor="ctr"/>
                </a:tc>
                <a:extLst>
                  <a:ext uri="{0D108BD9-81ED-4DB2-BD59-A6C34878D82A}">
                    <a16:rowId xmlns:a16="http://schemas.microsoft.com/office/drawing/2014/main" val="10003"/>
                  </a:ext>
                </a:extLst>
              </a:tr>
              <a:tr h="665101">
                <a:tc>
                  <a:txBody>
                    <a:bodyPr/>
                    <a:lstStyle/>
                    <a:p>
                      <a:r>
                        <a:rPr kumimoji="1" lang="ja-JP" altLang="en-US" sz="1400" dirty="0">
                          <a:latin typeface="BIZ UDPゴシック" panose="020B0400000000000000" pitchFamily="50" charset="-128"/>
                          <a:ea typeface="BIZ UDPゴシック" panose="020B0400000000000000" pitchFamily="50" charset="-128"/>
                        </a:rPr>
                        <a:t>ロボット</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指、腕、脚など</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モーターの回転を、曲げる、伸ばすなどの動きに変える。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ギア、ベルト</a:t>
                      </a:r>
                    </a:p>
                  </a:txBody>
                  <a:tcPr anchor="ctr"/>
                </a:tc>
                <a:extLst>
                  <a:ext uri="{0D108BD9-81ED-4DB2-BD59-A6C34878D82A}">
                    <a16:rowId xmlns:a16="http://schemas.microsoft.com/office/drawing/2014/main" val="10004"/>
                  </a:ext>
                </a:extLst>
              </a:tr>
              <a:tr h="456069">
                <a:tc rowSpan="2">
                  <a:txBody>
                    <a:bodyPr/>
                    <a:lstStyle/>
                    <a:p>
                      <a:r>
                        <a:rPr kumimoji="1" lang="ja-JP" altLang="en-US" sz="1400" dirty="0">
                          <a:latin typeface="BIZ UDPゴシック" panose="020B0400000000000000" pitchFamily="50" charset="-128"/>
                          <a:ea typeface="BIZ UDPゴシック" panose="020B0400000000000000" pitchFamily="50" charset="-128"/>
                        </a:rPr>
                        <a:t>自転車</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タイヤ</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ペダルの回転をタイヤに伝える。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ギア、チェーン</a:t>
                      </a:r>
                    </a:p>
                  </a:txBody>
                  <a:tcPr anchor="ctr"/>
                </a:tc>
                <a:extLst>
                  <a:ext uri="{0D108BD9-81ED-4DB2-BD59-A6C34878D82A}">
                    <a16:rowId xmlns:a16="http://schemas.microsoft.com/office/drawing/2014/main" val="10005"/>
                  </a:ext>
                </a:extLst>
              </a:tr>
              <a:tr h="461319">
                <a:tc vMerge="1">
                  <a:txBody>
                    <a:bodyPr/>
                    <a:lstStyle/>
                    <a:p>
                      <a:endParaRPr kumimoji="1" lang="ja-JP" altLang="en-US" sz="1400" dirty="0"/>
                    </a:p>
                  </a:txBody>
                  <a:tcPr/>
                </a:tc>
                <a:tc>
                  <a:txBody>
                    <a:bodyPr/>
                    <a:lstStyle/>
                    <a:p>
                      <a:r>
                        <a:rPr kumimoji="1" lang="ja-JP" altLang="en-US" sz="1400" dirty="0">
                          <a:latin typeface="BIZ UDPゴシック" panose="020B0400000000000000" pitchFamily="50" charset="-128"/>
                          <a:ea typeface="BIZ UDPゴシック" panose="020B0400000000000000" pitchFamily="50" charset="-128"/>
                        </a:rPr>
                        <a:t>発電機</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タイヤの回転を発電機に伝える。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摩擦車</a:t>
                      </a:r>
                    </a:p>
                  </a:txBody>
                  <a:tcPr anchor="ctr"/>
                </a:tc>
                <a:extLst>
                  <a:ext uri="{0D108BD9-81ED-4DB2-BD59-A6C34878D82A}">
                    <a16:rowId xmlns:a16="http://schemas.microsoft.com/office/drawing/2014/main" val="10006"/>
                  </a:ext>
                </a:extLst>
              </a:tr>
              <a:tr h="665101">
                <a:tc>
                  <a:txBody>
                    <a:bodyPr/>
                    <a:lstStyle/>
                    <a:p>
                      <a:r>
                        <a:rPr kumimoji="1" lang="ja-JP" altLang="en-US" sz="1400" dirty="0">
                          <a:latin typeface="BIZ UDPゴシック" panose="020B0400000000000000" pitchFamily="50" charset="-128"/>
                          <a:ea typeface="BIZ UDPゴシック" panose="020B0400000000000000" pitchFamily="50" charset="-128"/>
                        </a:rPr>
                        <a:t>電動工具</a:t>
                      </a:r>
                    </a:p>
                  </a:txBody>
                  <a:tcPr anchor="ctr"/>
                </a:tc>
                <a:tc>
                  <a:txBody>
                    <a:bodyPr/>
                    <a:lstStyle/>
                    <a:p>
                      <a:endParaRPr kumimoji="1" lang="ja-JP" altLang="en-US" sz="1400">
                        <a:latin typeface="BIZ UDPゴシック" panose="020B0400000000000000" pitchFamily="50" charset="-128"/>
                        <a:ea typeface="BIZ UDPゴシック" panose="020B0400000000000000" pitchFamily="50" charset="-128"/>
                      </a:endParaRP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工具に取り付けた先端のドライバーなどに、モーターの回転する力を大きくして伝える。</a:t>
                      </a:r>
                      <a:endParaRPr kumimoji="1" lang="en-US" altLang="ja-JP" sz="1400" dirty="0">
                        <a:latin typeface="BIZ UDPゴシック" panose="020B0400000000000000" pitchFamily="50" charset="-128"/>
                        <a:ea typeface="BIZ UDPゴシック" panose="020B0400000000000000" pitchFamily="50" charset="-128"/>
                      </a:endParaRP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a:t>
                      </a: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28334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図 52" descr="図形, 円&#10;&#10;自動的に生成された説明">
            <a:extLst>
              <a:ext uri="{FF2B5EF4-FFF2-40B4-BE49-F238E27FC236}">
                <a16:creationId xmlns:a16="http://schemas.microsoft.com/office/drawing/2014/main" id="{C5501F04-9674-430E-B69C-F243FFA05A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11617" y="3429000"/>
            <a:ext cx="1200122" cy="1476693"/>
          </a:xfrm>
          <a:prstGeom prst="rect">
            <a:avLst/>
          </a:prstGeom>
        </p:spPr>
      </p:pic>
      <p:sp>
        <p:nvSpPr>
          <p:cNvPr id="2" name="タイトル 1"/>
          <p:cNvSpPr>
            <a:spLocks noGrp="1"/>
          </p:cNvSpPr>
          <p:nvPr>
            <p:ph type="title" idx="4294967295"/>
          </p:nvPr>
        </p:nvSpPr>
        <p:spPr>
          <a:xfrm>
            <a:off x="819011"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調べてみよう</a:t>
            </a:r>
          </a:p>
        </p:txBody>
      </p:sp>
      <p:cxnSp>
        <p:nvCxnSpPr>
          <p:cNvPr id="11" name="直線コネクタ 1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 name="コンテンツ プレースホルダー 2"/>
          <p:cNvSpPr txBox="1">
            <a:spLocks/>
          </p:cNvSpPr>
          <p:nvPr/>
        </p:nvSpPr>
        <p:spPr>
          <a:xfrm>
            <a:off x="1429271" y="2758427"/>
            <a:ext cx="6215442"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摩擦車</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角丸四角形 19"/>
          <p:cNvSpPr/>
          <p:nvPr/>
        </p:nvSpPr>
        <p:spPr>
          <a:xfrm>
            <a:off x="6994855" y="1614616"/>
            <a:ext cx="4358945" cy="4599694"/>
          </a:xfrm>
          <a:prstGeom prst="roundRect">
            <a:avLst>
              <a:gd name="adj" fmla="val 936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小波 20"/>
          <p:cNvSpPr/>
          <p:nvPr/>
        </p:nvSpPr>
        <p:spPr>
          <a:xfrm>
            <a:off x="8739687" y="1712242"/>
            <a:ext cx="857765" cy="412506"/>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sz="1600" dirty="0">
                <a:latin typeface="Meiryo UI" panose="020B0604030504040204" pitchFamily="50" charset="-128"/>
                <a:ea typeface="Meiryo UI" panose="020B0604030504040204" pitchFamily="50" charset="-128"/>
                <a:cs typeface="Meiryo UI" panose="020B0604030504040204" pitchFamily="50" charset="-128"/>
              </a:rPr>
              <a:t>発展</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コンテンツ プレースホルダー 2"/>
          <p:cNvSpPr txBox="1">
            <a:spLocks/>
          </p:cNvSpPr>
          <p:nvPr/>
        </p:nvSpPr>
        <p:spPr>
          <a:xfrm>
            <a:off x="7245969" y="2268219"/>
            <a:ext cx="3790220" cy="2426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速度伝達比を計算してみよう。</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7" name="グループ化 26"/>
          <p:cNvGrpSpPr/>
          <p:nvPr/>
        </p:nvGrpSpPr>
        <p:grpSpPr>
          <a:xfrm>
            <a:off x="6977697" y="2647921"/>
            <a:ext cx="4340101" cy="517546"/>
            <a:chOff x="990348" y="5676682"/>
            <a:chExt cx="4340101" cy="517546"/>
          </a:xfrm>
        </p:grpSpPr>
        <p:sp>
          <p:nvSpPr>
            <p:cNvPr id="29" name="コンテンツ プレースホルダー 2"/>
            <p:cNvSpPr txBox="1">
              <a:spLocks/>
            </p:cNvSpPr>
            <p:nvPr/>
          </p:nvSpPr>
          <p:spPr>
            <a:xfrm>
              <a:off x="990348" y="5832927"/>
              <a:ext cx="1096382" cy="20561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速度伝達比</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コンテンツ プレースホルダー 2"/>
            <p:cNvSpPr txBox="1">
              <a:spLocks/>
            </p:cNvSpPr>
            <p:nvPr/>
          </p:nvSpPr>
          <p:spPr>
            <a:xfrm>
              <a:off x="1927523" y="5816223"/>
              <a:ext cx="360492" cy="2904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コンテンツ プレースホルダー 2"/>
            <p:cNvSpPr txBox="1">
              <a:spLocks/>
            </p:cNvSpPr>
            <p:nvPr/>
          </p:nvSpPr>
          <p:spPr>
            <a:xfrm>
              <a:off x="3513342" y="5816223"/>
              <a:ext cx="360492" cy="2904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2" name="グループ化 31"/>
            <p:cNvGrpSpPr/>
            <p:nvPr/>
          </p:nvGrpSpPr>
          <p:grpSpPr>
            <a:xfrm>
              <a:off x="2204112" y="5677874"/>
              <a:ext cx="1515543" cy="516354"/>
              <a:chOff x="2204112" y="5677874"/>
              <a:chExt cx="1515543" cy="516354"/>
            </a:xfrm>
          </p:grpSpPr>
          <p:sp>
            <p:nvSpPr>
              <p:cNvPr id="37" name="コンテンツ プレースホルダー 2"/>
              <p:cNvSpPr txBox="1">
                <a:spLocks/>
              </p:cNvSpPr>
              <p:nvPr/>
            </p:nvSpPr>
            <p:spPr>
              <a:xfrm>
                <a:off x="2204112" y="5677874"/>
                <a:ext cx="1515543" cy="21963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モーターの回転数</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コンテンツ プレースホルダー 2"/>
              <p:cNvSpPr txBox="1">
                <a:spLocks/>
              </p:cNvSpPr>
              <p:nvPr/>
            </p:nvSpPr>
            <p:spPr>
              <a:xfrm>
                <a:off x="2204112" y="5974594"/>
                <a:ext cx="1515543" cy="21963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タイヤの回転数</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9" name="直線コネクタ 38"/>
              <p:cNvCxnSpPr/>
              <p:nvPr/>
            </p:nvCxnSpPr>
            <p:spPr>
              <a:xfrm>
                <a:off x="2288015" y="5963051"/>
                <a:ext cx="12616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3" name="グループ化 32"/>
            <p:cNvGrpSpPr/>
            <p:nvPr/>
          </p:nvGrpSpPr>
          <p:grpSpPr>
            <a:xfrm>
              <a:off x="3719655" y="5676682"/>
              <a:ext cx="1610794" cy="506039"/>
              <a:chOff x="3719655" y="5677874"/>
              <a:chExt cx="1610794" cy="506039"/>
            </a:xfrm>
          </p:grpSpPr>
          <p:sp>
            <p:nvSpPr>
              <p:cNvPr id="34" name="コンテンツ プレースホルダー 2"/>
              <p:cNvSpPr txBox="1">
                <a:spLocks/>
              </p:cNvSpPr>
              <p:nvPr/>
            </p:nvSpPr>
            <p:spPr>
              <a:xfrm>
                <a:off x="3719655" y="5677874"/>
                <a:ext cx="1610794" cy="209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タイヤの直径</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外形</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35" name="コンテンツ プレースホルダー 2"/>
              <p:cNvSpPr txBox="1">
                <a:spLocks/>
              </p:cNvSpPr>
              <p:nvPr/>
            </p:nvSpPr>
            <p:spPr>
              <a:xfrm>
                <a:off x="3719655" y="5974594"/>
                <a:ext cx="1610794" cy="209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モーターの軸の直径</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6" name="直線コネクタ 35"/>
              <p:cNvCxnSpPr/>
              <p:nvPr/>
            </p:nvCxnSpPr>
            <p:spPr>
              <a:xfrm>
                <a:off x="3820792" y="5969802"/>
                <a:ext cx="13323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0" name="右矢印 39"/>
          <p:cNvSpPr/>
          <p:nvPr/>
        </p:nvSpPr>
        <p:spPr>
          <a:xfrm>
            <a:off x="7182400" y="3684108"/>
            <a:ext cx="393045" cy="4607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コンテンツ プレースホルダー 2"/>
          <p:cNvSpPr txBox="1">
            <a:spLocks/>
          </p:cNvSpPr>
          <p:nvPr/>
        </p:nvSpPr>
        <p:spPr>
          <a:xfrm>
            <a:off x="7248981" y="5025455"/>
            <a:ext cx="3225340" cy="10544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伝達比は</a:t>
            </a:r>
            <a:r>
              <a:rPr lang="en-US" altLang="ja-JP" sz="1400" b="1" dirty="0">
                <a:latin typeface="Meiryo UI" panose="020B0604030504040204" pitchFamily="50" charset="-128"/>
                <a:ea typeface="Meiryo UI" panose="020B0604030504040204" pitchFamily="50" charset="-128"/>
                <a:cs typeface="Meiryo UI" panose="020B0604030504040204" pitchFamily="50" charset="-128"/>
              </a:rPr>
              <a:t>18</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となります。</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これはモータが</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18</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回転するときに、タイヤが１回転することを表しています。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a:off x="7875210" y="3499854"/>
            <a:ext cx="478487" cy="218571"/>
          </a:xfrm>
          <a:prstGeom prst="rect">
            <a:avLst/>
          </a:prstGeom>
          <a:noFill/>
        </p:spPr>
        <p:txBody>
          <a:bodyPr wrap="none" rtlCol="0">
            <a:noAutofit/>
          </a:bodyPr>
          <a:lstStyle/>
          <a:p>
            <a:r>
              <a:rPr lang="en-US" altLang="ja-JP" sz="1100" dirty="0">
                <a:latin typeface="Meiryo UI" panose="020B0604030504040204" pitchFamily="50" charset="-128"/>
                <a:ea typeface="Meiryo UI" panose="020B0604030504040204" pitchFamily="50" charset="-128"/>
                <a:cs typeface="Meiryo UI" panose="020B0604030504040204" pitchFamily="50" charset="-128"/>
              </a:rPr>
              <a:t>2mm</a:t>
            </a:r>
            <a:endParaRPr kumimoji="1"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a:off x="7493810" y="4503052"/>
            <a:ext cx="557100" cy="232453"/>
          </a:xfrm>
          <a:prstGeom prst="rect">
            <a:avLst/>
          </a:prstGeom>
          <a:noFill/>
        </p:spPr>
        <p:txBody>
          <a:bodyPr wrap="none" rtlCol="0">
            <a:noAutofit/>
          </a:bodyPr>
          <a:lstStyle/>
          <a:p>
            <a:r>
              <a:rPr lang="en-US" altLang="ja-JP" sz="1100" dirty="0">
                <a:latin typeface="Meiryo UI" panose="020B0604030504040204" pitchFamily="50" charset="-128"/>
                <a:ea typeface="Meiryo UI" panose="020B0604030504040204" pitchFamily="50" charset="-128"/>
                <a:cs typeface="Meiryo UI" panose="020B0604030504040204" pitchFamily="50" charset="-128"/>
              </a:rPr>
              <a:t>36mm</a:t>
            </a:r>
            <a:endParaRPr kumimoji="1"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円/楕円 46"/>
          <p:cNvSpPr/>
          <p:nvPr/>
        </p:nvSpPr>
        <p:spPr>
          <a:xfrm>
            <a:off x="8338630" y="3729639"/>
            <a:ext cx="1138532" cy="1137588"/>
          </a:xfrm>
          <a:prstGeom prst="ellipse">
            <a:avLst/>
          </a:prstGeom>
          <a:noFill/>
          <a:ln w="1905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48" name="円/楕円 47"/>
          <p:cNvSpPr/>
          <p:nvPr/>
        </p:nvSpPr>
        <p:spPr>
          <a:xfrm>
            <a:off x="8865063" y="3647185"/>
            <a:ext cx="89436" cy="89436"/>
          </a:xfrm>
          <a:prstGeom prst="ellipse">
            <a:avLst/>
          </a:prstGeom>
          <a:noFill/>
          <a:ln w="19050">
            <a:solidFill>
              <a:schemeClr val="accent1">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cxnSp>
        <p:nvCxnSpPr>
          <p:cNvPr id="49" name="直線コネクタ 48"/>
          <p:cNvCxnSpPr>
            <a:cxnSpLocks/>
            <a:stCxn id="45" idx="3"/>
          </p:cNvCxnSpPr>
          <p:nvPr/>
        </p:nvCxnSpPr>
        <p:spPr>
          <a:xfrm>
            <a:off x="8353697" y="3609140"/>
            <a:ext cx="507954" cy="82034"/>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a:cxnSpLocks/>
          </p:cNvCxnSpPr>
          <p:nvPr/>
        </p:nvCxnSpPr>
        <p:spPr>
          <a:xfrm flipV="1">
            <a:off x="8064416" y="4535768"/>
            <a:ext cx="335967" cy="7594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 name="グループ化 2"/>
          <p:cNvGrpSpPr/>
          <p:nvPr/>
        </p:nvGrpSpPr>
        <p:grpSpPr>
          <a:xfrm>
            <a:off x="9589004" y="3977194"/>
            <a:ext cx="971816" cy="713874"/>
            <a:chOff x="9588812" y="3787880"/>
            <a:chExt cx="971816" cy="713874"/>
          </a:xfrm>
        </p:grpSpPr>
        <p:sp>
          <p:nvSpPr>
            <p:cNvPr id="41" name="コンテンツ プレースホルダー 2"/>
            <p:cNvSpPr txBox="1">
              <a:spLocks/>
            </p:cNvSpPr>
            <p:nvPr/>
          </p:nvSpPr>
          <p:spPr>
            <a:xfrm>
              <a:off x="9588812" y="3787880"/>
              <a:ext cx="435945" cy="7138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36</a:t>
              </a:r>
            </a:p>
            <a:p>
              <a:pPr marL="0" indent="0" algn="ctr">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2</a:t>
              </a:r>
            </a:p>
          </p:txBody>
        </p:sp>
        <p:sp>
          <p:nvSpPr>
            <p:cNvPr id="42" name="コンテンツ プレースホルダー 2"/>
            <p:cNvSpPr txBox="1">
              <a:spLocks/>
            </p:cNvSpPr>
            <p:nvPr/>
          </p:nvSpPr>
          <p:spPr>
            <a:xfrm>
              <a:off x="9906711" y="3949356"/>
              <a:ext cx="435945" cy="3068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コンテンツ プレースホルダー 2"/>
            <p:cNvSpPr txBox="1">
              <a:spLocks/>
            </p:cNvSpPr>
            <p:nvPr/>
          </p:nvSpPr>
          <p:spPr>
            <a:xfrm>
              <a:off x="10124683" y="3949355"/>
              <a:ext cx="435945" cy="3068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18</a:t>
              </a:r>
            </a:p>
          </p:txBody>
        </p:sp>
        <p:cxnSp>
          <p:nvCxnSpPr>
            <p:cNvPr id="51" name="直線コネクタ 50"/>
            <p:cNvCxnSpPr/>
            <p:nvPr/>
          </p:nvCxnSpPr>
          <p:spPr>
            <a:xfrm>
              <a:off x="9654954" y="4076145"/>
              <a:ext cx="3063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コンテンツ プレースホルダー 2"/>
          <p:cNvSpPr txBox="1">
            <a:spLocks/>
          </p:cNvSpPr>
          <p:nvPr/>
        </p:nvSpPr>
        <p:spPr>
          <a:xfrm>
            <a:off x="746078" y="1349471"/>
            <a:ext cx="1217432" cy="45054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摩擦車</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59" name="テキスト ボックス 58"/>
          <p:cNvSpPr txBox="1"/>
          <p:nvPr/>
        </p:nvSpPr>
        <p:spPr>
          <a:xfrm>
            <a:off x="819011" y="1744995"/>
            <a:ext cx="4239550" cy="718473"/>
          </a:xfrm>
          <a:prstGeom prst="rect">
            <a:avLst/>
          </a:prstGeom>
          <a:noFill/>
        </p:spPr>
        <p:txBody>
          <a:bodyPr wrap="square" rtlCol="0">
            <a:noAutofit/>
          </a:bodyPr>
          <a:lstStyle/>
          <a:p>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モーターの軸の円筒と、タイヤの外周の円筒を押し付けることで運動を伝えるしくみを</a:t>
            </a:r>
            <a:r>
              <a:rPr kumimoji="1" lang="ja-JP" altLang="en-US" sz="1400" b="1"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摩擦車</a:t>
            </a:r>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といいます。</a:t>
            </a:r>
            <a:endParaRPr lang="en-US" altLang="ja-JP"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en-US" altLang="ja-JP"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en-US" altLang="ja-JP"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60" name="テキスト ボックス 59"/>
          <p:cNvSpPr txBox="1"/>
          <p:nvPr/>
        </p:nvSpPr>
        <p:spPr>
          <a:xfrm>
            <a:off x="3649313" y="2872016"/>
            <a:ext cx="2808943" cy="785471"/>
          </a:xfrm>
          <a:prstGeom prst="rect">
            <a:avLst/>
          </a:prstGeom>
          <a:noFill/>
        </p:spPr>
        <p:txBody>
          <a:bodyPr wrap="square" rtlCol="0">
            <a:noAutofit/>
          </a:bodyPr>
          <a:lstStyle/>
          <a:p>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摩擦車を使って、</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 「</a:t>
            </a:r>
            <a:r>
              <a:rPr lang="ja-JP" altLang="en-US" sz="1400" b="1" dirty="0">
                <a:solidFill>
                  <a:srgbClr val="0070C0"/>
                </a:solidFill>
                <a:latin typeface="BIZ UDPゴシック" panose="020B0400000000000000" pitchFamily="50" charset="-128"/>
                <a:ea typeface="BIZ UDPゴシック" panose="020B0400000000000000" pitchFamily="50" charset="-128"/>
                <a:cs typeface="Meiryo UI" panose="020B0604030504040204" pitchFamily="50" charset="-128"/>
              </a:rPr>
              <a:t>速度伝達比</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a:t>
            </a:r>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回転運動の速さ、力</a:t>
            </a:r>
            <a:r>
              <a:rPr kumimoji="1"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を変えています。</a:t>
            </a:r>
            <a:endParaRPr kumimoji="1"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graphicFrame>
        <p:nvGraphicFramePr>
          <p:cNvPr id="10" name="表 9"/>
          <p:cNvGraphicFramePr>
            <a:graphicFrameLocks noGrp="1"/>
          </p:cNvGraphicFramePr>
          <p:nvPr>
            <p:extLst>
              <p:ext uri="{D42A27DB-BD31-4B8C-83A1-F6EECF244321}">
                <p14:modId xmlns:p14="http://schemas.microsoft.com/office/powerpoint/2010/main" val="1852175732"/>
              </p:ext>
            </p:extLst>
          </p:nvPr>
        </p:nvGraphicFramePr>
        <p:xfrm>
          <a:off x="900878" y="4302249"/>
          <a:ext cx="5794212" cy="1874520"/>
        </p:xfrm>
        <a:graphic>
          <a:graphicData uri="http://schemas.openxmlformats.org/drawingml/2006/table">
            <a:tbl>
              <a:tblPr firstRow="1" bandRow="1">
                <a:tableStyleId>{0505E3EF-67EA-436B-97B2-0124C06EBD24}</a:tableStyleId>
              </a:tblPr>
              <a:tblGrid>
                <a:gridCol w="1579563">
                  <a:extLst>
                    <a:ext uri="{9D8B030D-6E8A-4147-A177-3AD203B41FA5}">
                      <a16:colId xmlns:a16="http://schemas.microsoft.com/office/drawing/2014/main" val="20000"/>
                    </a:ext>
                  </a:extLst>
                </a:gridCol>
                <a:gridCol w="4214649">
                  <a:extLst>
                    <a:ext uri="{9D8B030D-6E8A-4147-A177-3AD203B41FA5}">
                      <a16:colId xmlns:a16="http://schemas.microsoft.com/office/drawing/2014/main" val="20001"/>
                    </a:ext>
                  </a:extLst>
                </a:gridCol>
              </a:tblGrid>
              <a:tr h="370840">
                <a:tc>
                  <a:txBody>
                    <a:bodyPr/>
                    <a:lstStyle/>
                    <a:p>
                      <a:r>
                        <a:rPr kumimoji="1" lang="ja-JP" altLang="en-US" sz="1500" b="1" dirty="0">
                          <a:latin typeface="BIZ UDPゴシック" panose="020B0400000000000000" pitchFamily="50" charset="-128"/>
                          <a:ea typeface="BIZ UDPゴシック" panose="020B0400000000000000" pitchFamily="50" charset="-128"/>
                        </a:rPr>
                        <a:t>特徴、用途例</a:t>
                      </a:r>
                    </a:p>
                  </a:txBody>
                  <a:tcPr/>
                </a:tc>
                <a:tc>
                  <a:txBody>
                    <a:bodyPr/>
                    <a:lstStyle/>
                    <a:p>
                      <a:r>
                        <a:rPr kumimoji="1" lang="ja-JP" altLang="en-US" sz="1500" b="1" dirty="0">
                          <a:latin typeface="BIZ UDPゴシック" panose="020B0400000000000000" pitchFamily="50" charset="-128"/>
                          <a:ea typeface="BIZ UDPゴシック" panose="020B0400000000000000" pitchFamily="50" charset="-128"/>
                        </a:rPr>
                        <a:t>自転車の発電機。</a:t>
                      </a:r>
                      <a:endParaRPr kumimoji="1" lang="en-US" altLang="ja-JP" sz="1500" b="1" dirty="0">
                        <a:latin typeface="BIZ UDPゴシック" panose="020B0400000000000000" pitchFamily="50" charset="-128"/>
                        <a:ea typeface="BIZ UDPゴシック" panose="020B0400000000000000" pitchFamily="50" charset="-128"/>
                      </a:endParaRPr>
                    </a:p>
                    <a:p>
                      <a:r>
                        <a:rPr kumimoji="1" lang="ja-JP" altLang="en-US" sz="1500" b="1" dirty="0">
                          <a:latin typeface="BIZ UDPゴシック" panose="020B0400000000000000" pitchFamily="50" charset="-128"/>
                          <a:ea typeface="BIZ UDPゴシック" panose="020B0400000000000000" pitchFamily="50" charset="-128"/>
                        </a:rPr>
                        <a:t>回転方向が逆になる。</a:t>
                      </a:r>
                    </a:p>
                  </a:txBody>
                  <a:tcPr/>
                </a:tc>
                <a:extLst>
                  <a:ext uri="{0D108BD9-81ED-4DB2-BD59-A6C34878D82A}">
                    <a16:rowId xmlns:a16="http://schemas.microsoft.com/office/drawing/2014/main" val="10000"/>
                  </a:ext>
                </a:extLst>
              </a:tr>
              <a:tr h="370840">
                <a:tc>
                  <a:txBody>
                    <a:bodyPr/>
                    <a:lstStyle/>
                    <a:p>
                      <a:r>
                        <a:rPr kumimoji="1" lang="ja-JP" altLang="en-US" sz="1500" b="1" dirty="0">
                          <a:latin typeface="BIZ UDPゴシック" panose="020B0400000000000000" pitchFamily="50" charset="-128"/>
                          <a:ea typeface="BIZ UDPゴシック" panose="020B0400000000000000" pitchFamily="50" charset="-128"/>
                        </a:rPr>
                        <a:t>メリット</a:t>
                      </a:r>
                    </a:p>
                  </a:txBody>
                  <a:tcPr/>
                </a:tc>
                <a:tc>
                  <a:txBody>
                    <a:bodyPr/>
                    <a:lstStyle/>
                    <a:p>
                      <a:r>
                        <a:rPr kumimoji="1" lang="ja-JP" altLang="en-US" sz="1500" b="1" dirty="0">
                          <a:latin typeface="BIZ UDPゴシック" panose="020B0400000000000000" pitchFamily="50" charset="-128"/>
                          <a:ea typeface="BIZ UDPゴシック" panose="020B0400000000000000" pitchFamily="50" charset="-128"/>
                        </a:rPr>
                        <a:t>音が小さい。</a:t>
                      </a:r>
                      <a:endParaRPr kumimoji="1" lang="en-US" altLang="ja-JP" sz="1500" b="1" dirty="0">
                        <a:latin typeface="BIZ UDPゴシック" panose="020B0400000000000000" pitchFamily="50" charset="-128"/>
                        <a:ea typeface="BIZ UDPゴシック" panose="020B0400000000000000" pitchFamily="50" charset="-128"/>
                      </a:endParaRPr>
                    </a:p>
                    <a:p>
                      <a:r>
                        <a:rPr kumimoji="1" lang="ja-JP" altLang="en-US" sz="1500" b="1" dirty="0">
                          <a:latin typeface="BIZ UDPゴシック" panose="020B0400000000000000" pitchFamily="50" charset="-128"/>
                          <a:ea typeface="BIZ UDPゴシック" panose="020B0400000000000000" pitchFamily="50" charset="-128"/>
                        </a:rPr>
                        <a:t>構造が簡単。</a:t>
                      </a:r>
                      <a:endParaRPr kumimoji="1" lang="en-US" altLang="ja-JP" sz="1500" b="1" dirty="0">
                        <a:latin typeface="BIZ UDPゴシック" panose="020B0400000000000000" pitchFamily="50" charset="-128"/>
                        <a:ea typeface="BIZ UDPゴシック" panose="020B0400000000000000"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500" b="1" dirty="0">
                          <a:latin typeface="BIZ UDPゴシック" panose="020B0400000000000000" pitchFamily="50" charset="-128"/>
                          <a:ea typeface="BIZ UDPゴシック" panose="020B0400000000000000" pitchFamily="50" charset="-128"/>
                        </a:rPr>
                        <a:t>大きな力が加わっても</a:t>
                      </a:r>
                      <a:r>
                        <a:rPr kumimoji="1" lang="en-US" altLang="ja-JP" sz="1500" b="1" dirty="0">
                          <a:latin typeface="BIZ UDPゴシック" panose="020B0400000000000000" pitchFamily="50" charset="-128"/>
                          <a:ea typeface="BIZ UDPゴシック" panose="020B0400000000000000" pitchFamily="50" charset="-128"/>
                        </a:rPr>
                        <a:t>(</a:t>
                      </a:r>
                      <a:r>
                        <a:rPr kumimoji="1" lang="ja-JP" altLang="en-US" sz="1500" b="1" dirty="0">
                          <a:latin typeface="BIZ UDPゴシック" panose="020B0400000000000000" pitchFamily="50" charset="-128"/>
                          <a:ea typeface="BIZ UDPゴシック" panose="020B0400000000000000" pitchFamily="50" charset="-128"/>
                        </a:rPr>
                        <a:t>滑りにより</a:t>
                      </a:r>
                      <a:r>
                        <a:rPr kumimoji="1" lang="en-US" altLang="ja-JP" sz="1500" b="1" dirty="0">
                          <a:latin typeface="BIZ UDPゴシック" panose="020B0400000000000000" pitchFamily="50" charset="-128"/>
                          <a:ea typeface="BIZ UDPゴシック" panose="020B0400000000000000" pitchFamily="50" charset="-128"/>
                        </a:rPr>
                        <a:t>)</a:t>
                      </a:r>
                      <a:r>
                        <a:rPr kumimoji="1" lang="ja-JP" altLang="en-US" sz="1500" b="1" dirty="0">
                          <a:latin typeface="BIZ UDPゴシック" panose="020B0400000000000000" pitchFamily="50" charset="-128"/>
                          <a:ea typeface="BIZ UDPゴシック" panose="020B0400000000000000" pitchFamily="50" charset="-128"/>
                        </a:rPr>
                        <a:t>壊れにくい。</a:t>
                      </a:r>
                    </a:p>
                  </a:txBody>
                  <a:tcPr/>
                </a:tc>
                <a:extLst>
                  <a:ext uri="{0D108BD9-81ED-4DB2-BD59-A6C34878D82A}">
                    <a16:rowId xmlns:a16="http://schemas.microsoft.com/office/drawing/2014/main" val="10001"/>
                  </a:ext>
                </a:extLst>
              </a:tr>
              <a:tr h="370840">
                <a:tc>
                  <a:txBody>
                    <a:bodyPr/>
                    <a:lstStyle/>
                    <a:p>
                      <a:r>
                        <a:rPr kumimoji="1" lang="ja-JP" altLang="en-US" sz="1500" b="1" dirty="0">
                          <a:latin typeface="BIZ UDPゴシック" panose="020B0400000000000000" pitchFamily="50" charset="-128"/>
                          <a:ea typeface="BIZ UDPゴシック" panose="020B0400000000000000" pitchFamily="50" charset="-128"/>
                        </a:rPr>
                        <a:t>デメリット</a:t>
                      </a:r>
                    </a:p>
                  </a:txBody>
                  <a:tcPr/>
                </a:tc>
                <a:tc>
                  <a:txBody>
                    <a:bodyPr/>
                    <a:lstStyle/>
                    <a:p>
                      <a:r>
                        <a:rPr kumimoji="1" lang="ja-JP" altLang="en-US" sz="1500" b="1" dirty="0">
                          <a:latin typeface="BIZ UDPゴシック" panose="020B0400000000000000" pitchFamily="50" charset="-128"/>
                          <a:ea typeface="BIZ UDPゴシック" panose="020B0400000000000000" pitchFamily="50" charset="-128"/>
                        </a:rPr>
                        <a:t>滑りやすいので、大きな力や、正確な回転の伝達は難しい。</a:t>
                      </a:r>
                    </a:p>
                  </a:txBody>
                  <a:tcPr/>
                </a:tc>
                <a:extLst>
                  <a:ext uri="{0D108BD9-81ED-4DB2-BD59-A6C34878D82A}">
                    <a16:rowId xmlns:a16="http://schemas.microsoft.com/office/drawing/2014/main" val="10002"/>
                  </a:ext>
                </a:extLst>
              </a:tr>
            </a:tbl>
          </a:graphicData>
        </a:graphic>
      </p:graphicFrame>
      <p:pic>
        <p:nvPicPr>
          <p:cNvPr id="25" name="図 24" descr="台の上に置かれたケーキ&#10;&#10;中程度の精度で自動的に生成された説明">
            <a:extLst>
              <a:ext uri="{FF2B5EF4-FFF2-40B4-BE49-F238E27FC236}">
                <a16:creationId xmlns:a16="http://schemas.microsoft.com/office/drawing/2014/main" id="{55F1E49F-448C-4646-BB70-A2CF062CBA4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1545" t="27034"/>
          <a:stretch/>
        </p:blipFill>
        <p:spPr>
          <a:xfrm>
            <a:off x="1458889" y="2300626"/>
            <a:ext cx="1751920" cy="1877872"/>
          </a:xfrm>
          <a:prstGeom prst="rect">
            <a:avLst/>
          </a:prstGeom>
        </p:spPr>
      </p:pic>
    </p:spTree>
    <p:extLst>
      <p:ext uri="{BB962C8B-B14F-4D97-AF65-F5344CB8AC3E}">
        <p14:creationId xmlns:p14="http://schemas.microsoft.com/office/powerpoint/2010/main" val="2744037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図 59" descr="リモコン, ビデオ, 座る, テーブル が含まれている画像&#10;&#10;自動的に生成された説明">
            <a:extLst>
              <a:ext uri="{FF2B5EF4-FFF2-40B4-BE49-F238E27FC236}">
                <a16:creationId xmlns:a16="http://schemas.microsoft.com/office/drawing/2014/main" id="{1A7298E0-A056-4B8C-A68B-3B73F2D817B5}"/>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p:blipFill>
        <p:spPr>
          <a:xfrm>
            <a:off x="5595333" y="2078619"/>
            <a:ext cx="4485678" cy="3238971"/>
          </a:xfrm>
          <a:prstGeom prst="rect">
            <a:avLst/>
          </a:prstGeom>
        </p:spPr>
      </p:pic>
      <p:sp>
        <p:nvSpPr>
          <p:cNvPr id="25" name="角丸四角形吹き出し 24"/>
          <p:cNvSpPr/>
          <p:nvPr/>
        </p:nvSpPr>
        <p:spPr>
          <a:xfrm>
            <a:off x="838200" y="2326151"/>
            <a:ext cx="4680477" cy="2777853"/>
          </a:xfrm>
          <a:custGeom>
            <a:avLst/>
            <a:gdLst>
              <a:gd name="connsiteX0" fmla="*/ 0 w 3707316"/>
              <a:gd name="connsiteY0" fmla="*/ 462985 h 2777853"/>
              <a:gd name="connsiteX1" fmla="*/ 462985 w 3707316"/>
              <a:gd name="connsiteY1" fmla="*/ 0 h 2777853"/>
              <a:gd name="connsiteX2" fmla="*/ 2162601 w 3707316"/>
              <a:gd name="connsiteY2" fmla="*/ 0 h 2777853"/>
              <a:gd name="connsiteX3" fmla="*/ 2162601 w 3707316"/>
              <a:gd name="connsiteY3" fmla="*/ 0 h 2777853"/>
              <a:gd name="connsiteX4" fmla="*/ 3089430 w 3707316"/>
              <a:gd name="connsiteY4" fmla="*/ 0 h 2777853"/>
              <a:gd name="connsiteX5" fmla="*/ 3244331 w 3707316"/>
              <a:gd name="connsiteY5" fmla="*/ 0 h 2777853"/>
              <a:gd name="connsiteX6" fmla="*/ 3707316 w 3707316"/>
              <a:gd name="connsiteY6" fmla="*/ 462985 h 2777853"/>
              <a:gd name="connsiteX7" fmla="*/ 3707316 w 3707316"/>
              <a:gd name="connsiteY7" fmla="*/ 462976 h 2777853"/>
              <a:gd name="connsiteX8" fmla="*/ 4420418 w 3707316"/>
              <a:gd name="connsiteY8" fmla="*/ 935053 h 2777853"/>
              <a:gd name="connsiteX9" fmla="*/ 3707316 w 3707316"/>
              <a:gd name="connsiteY9" fmla="*/ 1157439 h 2777853"/>
              <a:gd name="connsiteX10" fmla="*/ 3707316 w 3707316"/>
              <a:gd name="connsiteY10" fmla="*/ 2314868 h 2777853"/>
              <a:gd name="connsiteX11" fmla="*/ 3244331 w 3707316"/>
              <a:gd name="connsiteY11" fmla="*/ 2777853 h 2777853"/>
              <a:gd name="connsiteX12" fmla="*/ 3089430 w 3707316"/>
              <a:gd name="connsiteY12" fmla="*/ 2777853 h 2777853"/>
              <a:gd name="connsiteX13" fmla="*/ 2162601 w 3707316"/>
              <a:gd name="connsiteY13" fmla="*/ 2777853 h 2777853"/>
              <a:gd name="connsiteX14" fmla="*/ 2162601 w 3707316"/>
              <a:gd name="connsiteY14" fmla="*/ 2777853 h 2777853"/>
              <a:gd name="connsiteX15" fmla="*/ 462985 w 3707316"/>
              <a:gd name="connsiteY15" fmla="*/ 2777853 h 2777853"/>
              <a:gd name="connsiteX16" fmla="*/ 0 w 3707316"/>
              <a:gd name="connsiteY16" fmla="*/ 2314868 h 2777853"/>
              <a:gd name="connsiteX17" fmla="*/ 0 w 3707316"/>
              <a:gd name="connsiteY17" fmla="*/ 1157439 h 2777853"/>
              <a:gd name="connsiteX18" fmla="*/ 0 w 3707316"/>
              <a:gd name="connsiteY18" fmla="*/ 462976 h 2777853"/>
              <a:gd name="connsiteX19" fmla="*/ 0 w 3707316"/>
              <a:gd name="connsiteY19" fmla="*/ 462976 h 2777853"/>
              <a:gd name="connsiteX20" fmla="*/ 0 w 3707316"/>
              <a:gd name="connsiteY20" fmla="*/ 462985 h 2777853"/>
              <a:gd name="connsiteX0" fmla="*/ 0 w 4680477"/>
              <a:gd name="connsiteY0" fmla="*/ 462985 h 2777853"/>
              <a:gd name="connsiteX1" fmla="*/ 462985 w 4680477"/>
              <a:gd name="connsiteY1" fmla="*/ 0 h 2777853"/>
              <a:gd name="connsiteX2" fmla="*/ 2162601 w 4680477"/>
              <a:gd name="connsiteY2" fmla="*/ 0 h 2777853"/>
              <a:gd name="connsiteX3" fmla="*/ 2162601 w 4680477"/>
              <a:gd name="connsiteY3" fmla="*/ 0 h 2777853"/>
              <a:gd name="connsiteX4" fmla="*/ 3089430 w 4680477"/>
              <a:gd name="connsiteY4" fmla="*/ 0 h 2777853"/>
              <a:gd name="connsiteX5" fmla="*/ 3244331 w 4680477"/>
              <a:gd name="connsiteY5" fmla="*/ 0 h 2777853"/>
              <a:gd name="connsiteX6" fmla="*/ 3707316 w 4680477"/>
              <a:gd name="connsiteY6" fmla="*/ 462985 h 2777853"/>
              <a:gd name="connsiteX7" fmla="*/ 3707316 w 4680477"/>
              <a:gd name="connsiteY7" fmla="*/ 462976 h 2777853"/>
              <a:gd name="connsiteX8" fmla="*/ 4680477 w 4680477"/>
              <a:gd name="connsiteY8" fmla="*/ 1513894 h 2777853"/>
              <a:gd name="connsiteX9" fmla="*/ 3707316 w 4680477"/>
              <a:gd name="connsiteY9" fmla="*/ 1157439 h 2777853"/>
              <a:gd name="connsiteX10" fmla="*/ 3707316 w 4680477"/>
              <a:gd name="connsiteY10" fmla="*/ 2314868 h 2777853"/>
              <a:gd name="connsiteX11" fmla="*/ 3244331 w 4680477"/>
              <a:gd name="connsiteY11" fmla="*/ 2777853 h 2777853"/>
              <a:gd name="connsiteX12" fmla="*/ 3089430 w 4680477"/>
              <a:gd name="connsiteY12" fmla="*/ 2777853 h 2777853"/>
              <a:gd name="connsiteX13" fmla="*/ 2162601 w 4680477"/>
              <a:gd name="connsiteY13" fmla="*/ 2777853 h 2777853"/>
              <a:gd name="connsiteX14" fmla="*/ 2162601 w 4680477"/>
              <a:gd name="connsiteY14" fmla="*/ 2777853 h 2777853"/>
              <a:gd name="connsiteX15" fmla="*/ 462985 w 4680477"/>
              <a:gd name="connsiteY15" fmla="*/ 2777853 h 2777853"/>
              <a:gd name="connsiteX16" fmla="*/ 0 w 4680477"/>
              <a:gd name="connsiteY16" fmla="*/ 2314868 h 2777853"/>
              <a:gd name="connsiteX17" fmla="*/ 0 w 4680477"/>
              <a:gd name="connsiteY17" fmla="*/ 1157439 h 2777853"/>
              <a:gd name="connsiteX18" fmla="*/ 0 w 4680477"/>
              <a:gd name="connsiteY18" fmla="*/ 462976 h 2777853"/>
              <a:gd name="connsiteX19" fmla="*/ 0 w 4680477"/>
              <a:gd name="connsiteY19" fmla="*/ 462976 h 2777853"/>
              <a:gd name="connsiteX20" fmla="*/ 0 w 4680477"/>
              <a:gd name="connsiteY20" fmla="*/ 462985 h 2777853"/>
              <a:gd name="connsiteX0" fmla="*/ 0 w 4680477"/>
              <a:gd name="connsiteY0" fmla="*/ 462985 h 2777853"/>
              <a:gd name="connsiteX1" fmla="*/ 462985 w 4680477"/>
              <a:gd name="connsiteY1" fmla="*/ 0 h 2777853"/>
              <a:gd name="connsiteX2" fmla="*/ 2162601 w 4680477"/>
              <a:gd name="connsiteY2" fmla="*/ 0 h 2777853"/>
              <a:gd name="connsiteX3" fmla="*/ 2162601 w 4680477"/>
              <a:gd name="connsiteY3" fmla="*/ 0 h 2777853"/>
              <a:gd name="connsiteX4" fmla="*/ 3089430 w 4680477"/>
              <a:gd name="connsiteY4" fmla="*/ 0 h 2777853"/>
              <a:gd name="connsiteX5" fmla="*/ 3244331 w 4680477"/>
              <a:gd name="connsiteY5" fmla="*/ 0 h 2777853"/>
              <a:gd name="connsiteX6" fmla="*/ 3707316 w 4680477"/>
              <a:gd name="connsiteY6" fmla="*/ 462985 h 2777853"/>
              <a:gd name="connsiteX7" fmla="*/ 3707316 w 4680477"/>
              <a:gd name="connsiteY7" fmla="*/ 832092 h 2777853"/>
              <a:gd name="connsiteX8" fmla="*/ 4680477 w 4680477"/>
              <a:gd name="connsiteY8" fmla="*/ 1513894 h 2777853"/>
              <a:gd name="connsiteX9" fmla="*/ 3707316 w 4680477"/>
              <a:gd name="connsiteY9" fmla="*/ 1157439 h 2777853"/>
              <a:gd name="connsiteX10" fmla="*/ 3707316 w 4680477"/>
              <a:gd name="connsiteY10" fmla="*/ 2314868 h 2777853"/>
              <a:gd name="connsiteX11" fmla="*/ 3244331 w 4680477"/>
              <a:gd name="connsiteY11" fmla="*/ 2777853 h 2777853"/>
              <a:gd name="connsiteX12" fmla="*/ 3089430 w 4680477"/>
              <a:gd name="connsiteY12" fmla="*/ 2777853 h 2777853"/>
              <a:gd name="connsiteX13" fmla="*/ 2162601 w 4680477"/>
              <a:gd name="connsiteY13" fmla="*/ 2777853 h 2777853"/>
              <a:gd name="connsiteX14" fmla="*/ 2162601 w 4680477"/>
              <a:gd name="connsiteY14" fmla="*/ 2777853 h 2777853"/>
              <a:gd name="connsiteX15" fmla="*/ 462985 w 4680477"/>
              <a:gd name="connsiteY15" fmla="*/ 2777853 h 2777853"/>
              <a:gd name="connsiteX16" fmla="*/ 0 w 4680477"/>
              <a:gd name="connsiteY16" fmla="*/ 2314868 h 2777853"/>
              <a:gd name="connsiteX17" fmla="*/ 0 w 4680477"/>
              <a:gd name="connsiteY17" fmla="*/ 1157439 h 2777853"/>
              <a:gd name="connsiteX18" fmla="*/ 0 w 4680477"/>
              <a:gd name="connsiteY18" fmla="*/ 462976 h 2777853"/>
              <a:gd name="connsiteX19" fmla="*/ 0 w 4680477"/>
              <a:gd name="connsiteY19" fmla="*/ 462976 h 2777853"/>
              <a:gd name="connsiteX20" fmla="*/ 0 w 4680477"/>
              <a:gd name="connsiteY20" fmla="*/ 462985 h 2777853"/>
              <a:gd name="connsiteX0" fmla="*/ 0 w 4680477"/>
              <a:gd name="connsiteY0" fmla="*/ 462985 h 2777853"/>
              <a:gd name="connsiteX1" fmla="*/ 462985 w 4680477"/>
              <a:gd name="connsiteY1" fmla="*/ 0 h 2777853"/>
              <a:gd name="connsiteX2" fmla="*/ 2162601 w 4680477"/>
              <a:gd name="connsiteY2" fmla="*/ 0 h 2777853"/>
              <a:gd name="connsiteX3" fmla="*/ 2162601 w 4680477"/>
              <a:gd name="connsiteY3" fmla="*/ 0 h 2777853"/>
              <a:gd name="connsiteX4" fmla="*/ 3089430 w 4680477"/>
              <a:gd name="connsiteY4" fmla="*/ 0 h 2777853"/>
              <a:gd name="connsiteX5" fmla="*/ 3244331 w 4680477"/>
              <a:gd name="connsiteY5" fmla="*/ 0 h 2777853"/>
              <a:gd name="connsiteX6" fmla="*/ 3707316 w 4680477"/>
              <a:gd name="connsiteY6" fmla="*/ 462985 h 2777853"/>
              <a:gd name="connsiteX7" fmla="*/ 3707316 w 4680477"/>
              <a:gd name="connsiteY7" fmla="*/ 832092 h 2777853"/>
              <a:gd name="connsiteX8" fmla="*/ 4680477 w 4680477"/>
              <a:gd name="connsiteY8" fmla="*/ 1513894 h 2777853"/>
              <a:gd name="connsiteX9" fmla="*/ 3707316 w 4680477"/>
              <a:gd name="connsiteY9" fmla="*/ 1409109 h 2777853"/>
              <a:gd name="connsiteX10" fmla="*/ 3707316 w 4680477"/>
              <a:gd name="connsiteY10" fmla="*/ 2314868 h 2777853"/>
              <a:gd name="connsiteX11" fmla="*/ 3244331 w 4680477"/>
              <a:gd name="connsiteY11" fmla="*/ 2777853 h 2777853"/>
              <a:gd name="connsiteX12" fmla="*/ 3089430 w 4680477"/>
              <a:gd name="connsiteY12" fmla="*/ 2777853 h 2777853"/>
              <a:gd name="connsiteX13" fmla="*/ 2162601 w 4680477"/>
              <a:gd name="connsiteY13" fmla="*/ 2777853 h 2777853"/>
              <a:gd name="connsiteX14" fmla="*/ 2162601 w 4680477"/>
              <a:gd name="connsiteY14" fmla="*/ 2777853 h 2777853"/>
              <a:gd name="connsiteX15" fmla="*/ 462985 w 4680477"/>
              <a:gd name="connsiteY15" fmla="*/ 2777853 h 2777853"/>
              <a:gd name="connsiteX16" fmla="*/ 0 w 4680477"/>
              <a:gd name="connsiteY16" fmla="*/ 2314868 h 2777853"/>
              <a:gd name="connsiteX17" fmla="*/ 0 w 4680477"/>
              <a:gd name="connsiteY17" fmla="*/ 1157439 h 2777853"/>
              <a:gd name="connsiteX18" fmla="*/ 0 w 4680477"/>
              <a:gd name="connsiteY18" fmla="*/ 462976 h 2777853"/>
              <a:gd name="connsiteX19" fmla="*/ 0 w 4680477"/>
              <a:gd name="connsiteY19" fmla="*/ 462976 h 2777853"/>
              <a:gd name="connsiteX20" fmla="*/ 0 w 4680477"/>
              <a:gd name="connsiteY20" fmla="*/ 462985 h 277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80477" h="2777853">
                <a:moveTo>
                  <a:pt x="0" y="462985"/>
                </a:moveTo>
                <a:cubicBezTo>
                  <a:pt x="0" y="207285"/>
                  <a:pt x="207285" y="0"/>
                  <a:pt x="462985" y="0"/>
                </a:cubicBezTo>
                <a:lnTo>
                  <a:pt x="2162601" y="0"/>
                </a:lnTo>
                <a:lnTo>
                  <a:pt x="2162601" y="0"/>
                </a:lnTo>
                <a:lnTo>
                  <a:pt x="3089430" y="0"/>
                </a:lnTo>
                <a:lnTo>
                  <a:pt x="3244331" y="0"/>
                </a:lnTo>
                <a:cubicBezTo>
                  <a:pt x="3500031" y="0"/>
                  <a:pt x="3707316" y="207285"/>
                  <a:pt x="3707316" y="462985"/>
                </a:cubicBezTo>
                <a:lnTo>
                  <a:pt x="3707316" y="832092"/>
                </a:lnTo>
                <a:lnTo>
                  <a:pt x="4680477" y="1513894"/>
                </a:lnTo>
                <a:lnTo>
                  <a:pt x="3707316" y="1409109"/>
                </a:lnTo>
                <a:lnTo>
                  <a:pt x="3707316" y="2314868"/>
                </a:lnTo>
                <a:cubicBezTo>
                  <a:pt x="3707316" y="2570568"/>
                  <a:pt x="3500031" y="2777853"/>
                  <a:pt x="3244331" y="2777853"/>
                </a:cubicBezTo>
                <a:lnTo>
                  <a:pt x="3089430" y="2777853"/>
                </a:lnTo>
                <a:lnTo>
                  <a:pt x="2162601" y="2777853"/>
                </a:lnTo>
                <a:lnTo>
                  <a:pt x="2162601" y="2777853"/>
                </a:lnTo>
                <a:lnTo>
                  <a:pt x="462985" y="2777853"/>
                </a:lnTo>
                <a:cubicBezTo>
                  <a:pt x="207285" y="2777853"/>
                  <a:pt x="0" y="2570568"/>
                  <a:pt x="0" y="2314868"/>
                </a:cubicBezTo>
                <a:lnTo>
                  <a:pt x="0" y="1157439"/>
                </a:lnTo>
                <a:lnTo>
                  <a:pt x="0" y="462976"/>
                </a:lnTo>
                <a:lnTo>
                  <a:pt x="0" y="462976"/>
                </a:lnTo>
                <a:lnTo>
                  <a:pt x="0" y="462985"/>
                </a:lnTo>
                <a:close/>
              </a:path>
            </a:pathLst>
          </a:cu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5" name="図 4" descr="設計図 が含まれている画像&#10;&#10;自動的に生成された説明">
            <a:extLst>
              <a:ext uri="{FF2B5EF4-FFF2-40B4-BE49-F238E27FC236}">
                <a16:creationId xmlns:a16="http://schemas.microsoft.com/office/drawing/2014/main" id="{647D4D28-06B5-4051-A4DE-DC73F41DFA3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95835" y="2810532"/>
            <a:ext cx="2289432" cy="1636421"/>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ライントレーサーの構造</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3" name="テキスト ボックス 12"/>
          <p:cNvSpPr txBox="1"/>
          <p:nvPr/>
        </p:nvSpPr>
        <p:spPr>
          <a:xfrm>
            <a:off x="1794536" y="1924788"/>
            <a:ext cx="1367682"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センサー基板</a:t>
            </a:r>
            <a:endParaRPr kumimoji="1"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7" name="テキスト ボックス 16"/>
          <p:cNvSpPr txBox="1"/>
          <p:nvPr/>
        </p:nvSpPr>
        <p:spPr>
          <a:xfrm>
            <a:off x="9632977" y="5374308"/>
            <a:ext cx="1210588"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摩擦車伝達</a:t>
            </a:r>
          </a:p>
        </p:txBody>
      </p:sp>
      <p:sp>
        <p:nvSpPr>
          <p:cNvPr id="18" name="テキスト ボックス 17"/>
          <p:cNvSpPr txBox="1"/>
          <p:nvPr/>
        </p:nvSpPr>
        <p:spPr>
          <a:xfrm>
            <a:off x="9442220" y="1562516"/>
            <a:ext cx="1592103"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電源：単</a:t>
            </a: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4</a:t>
            </a:r>
            <a:r>
              <a:rPr kumimoji="1"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×3</a:t>
            </a:r>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本</a:t>
            </a:r>
          </a:p>
        </p:txBody>
      </p:sp>
      <p:sp>
        <p:nvSpPr>
          <p:cNvPr id="19" name="テキスト ボックス 18"/>
          <p:cNvSpPr txBox="1"/>
          <p:nvPr/>
        </p:nvSpPr>
        <p:spPr>
          <a:xfrm>
            <a:off x="5672264" y="5427492"/>
            <a:ext cx="2218877"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センサー動作確認</a:t>
            </a:r>
            <a:r>
              <a:rPr kumimoji="1"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LED</a:t>
            </a:r>
            <a:endPar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1" name="テキスト ボックス 20"/>
          <p:cNvSpPr txBox="1"/>
          <p:nvPr/>
        </p:nvSpPr>
        <p:spPr>
          <a:xfrm>
            <a:off x="5484542" y="2230762"/>
            <a:ext cx="1415772"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感度調整抵抗</a:t>
            </a:r>
          </a:p>
        </p:txBody>
      </p:sp>
      <p:sp>
        <p:nvSpPr>
          <p:cNvPr id="22" name="テキスト ボックス 21"/>
          <p:cNvSpPr txBox="1"/>
          <p:nvPr/>
        </p:nvSpPr>
        <p:spPr>
          <a:xfrm>
            <a:off x="9950282" y="2652057"/>
            <a:ext cx="1620957"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スライドスイッチ</a:t>
            </a:r>
          </a:p>
        </p:txBody>
      </p:sp>
      <p:sp>
        <p:nvSpPr>
          <p:cNvPr id="23" name="テキスト ボックス 22"/>
          <p:cNvSpPr txBox="1"/>
          <p:nvPr/>
        </p:nvSpPr>
        <p:spPr>
          <a:xfrm>
            <a:off x="4171988" y="5468036"/>
            <a:ext cx="1367682"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センサー基板</a:t>
            </a:r>
          </a:p>
        </p:txBody>
      </p:sp>
      <p:sp>
        <p:nvSpPr>
          <p:cNvPr id="26" name="テキスト ボックス 25"/>
          <p:cNvSpPr txBox="1"/>
          <p:nvPr/>
        </p:nvSpPr>
        <p:spPr>
          <a:xfrm>
            <a:off x="2965269" y="2586499"/>
            <a:ext cx="1106393" cy="307777"/>
          </a:xfrm>
          <a:prstGeom prst="rect">
            <a:avLst/>
          </a:prstGeom>
          <a:noFill/>
        </p:spPr>
        <p:txBody>
          <a:bodyPr wrap="none" rtlCol="0">
            <a:spAutoFit/>
          </a:bodyPr>
          <a:lstStyle/>
          <a:p>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投光用</a:t>
            </a:r>
            <a:r>
              <a:rPr kumimoji="1"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LED</a:t>
            </a:r>
            <a:endPar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8" name="テキスト ボックス 27"/>
          <p:cNvSpPr txBox="1"/>
          <p:nvPr/>
        </p:nvSpPr>
        <p:spPr>
          <a:xfrm>
            <a:off x="3401187" y="4623565"/>
            <a:ext cx="997389" cy="307777"/>
          </a:xfrm>
          <a:prstGeom prst="rect">
            <a:avLst/>
          </a:prstGeom>
          <a:noFill/>
        </p:spPr>
        <p:txBody>
          <a:bodyPr wrap="none" rtlCol="0">
            <a:spAutoFit/>
          </a:bodyPr>
          <a:lstStyle/>
          <a:p>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コネクター</a:t>
            </a:r>
            <a:endPar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7" name="テキスト ボックス 36"/>
          <p:cNvSpPr txBox="1"/>
          <p:nvPr/>
        </p:nvSpPr>
        <p:spPr>
          <a:xfrm>
            <a:off x="7952016" y="5385672"/>
            <a:ext cx="1415772"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感度調整抵抗</a:t>
            </a:r>
          </a:p>
        </p:txBody>
      </p:sp>
      <p:sp>
        <p:nvSpPr>
          <p:cNvPr id="38" name="テキスト ボックス 37"/>
          <p:cNvSpPr txBox="1"/>
          <p:nvPr/>
        </p:nvSpPr>
        <p:spPr>
          <a:xfrm>
            <a:off x="4093599" y="1843735"/>
            <a:ext cx="2218877"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センサー動作確認</a:t>
            </a:r>
            <a:r>
              <a:rPr kumimoji="1"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LED</a:t>
            </a:r>
            <a:endPar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9" name="テキスト ボックス 38"/>
          <p:cNvSpPr txBox="1"/>
          <p:nvPr/>
        </p:nvSpPr>
        <p:spPr>
          <a:xfrm>
            <a:off x="10056681" y="3221135"/>
            <a:ext cx="955711"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モーター</a:t>
            </a:r>
          </a:p>
        </p:txBody>
      </p:sp>
      <p:sp>
        <p:nvSpPr>
          <p:cNvPr id="4" name="円/楕円 3"/>
          <p:cNvSpPr/>
          <p:nvPr/>
        </p:nvSpPr>
        <p:spPr>
          <a:xfrm>
            <a:off x="6283306" y="3297404"/>
            <a:ext cx="331177" cy="33846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円/楕円 32"/>
          <p:cNvSpPr/>
          <p:nvPr/>
        </p:nvSpPr>
        <p:spPr>
          <a:xfrm>
            <a:off x="7721905" y="4180437"/>
            <a:ext cx="460222" cy="37147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p:nvSpPr>
        <p:spPr>
          <a:xfrm>
            <a:off x="7377569" y="4425970"/>
            <a:ext cx="375922" cy="37147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p:nvSpPr>
        <p:spPr>
          <a:xfrm>
            <a:off x="6029215" y="3475122"/>
            <a:ext cx="285119" cy="27163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p:nvSpPr>
        <p:spPr>
          <a:xfrm rot="18012717">
            <a:off x="6101056" y="3274862"/>
            <a:ext cx="666465" cy="19313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p:cNvSpPr/>
          <p:nvPr/>
        </p:nvSpPr>
        <p:spPr>
          <a:xfrm>
            <a:off x="9302917" y="3858311"/>
            <a:ext cx="339390" cy="32680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p:cNvCxnSpPr>
            <a:cxnSpLocks/>
          </p:cNvCxnSpPr>
          <p:nvPr/>
        </p:nvCxnSpPr>
        <p:spPr>
          <a:xfrm flipH="1">
            <a:off x="8445745" y="1790064"/>
            <a:ext cx="970049" cy="734616"/>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a:cxnSpLocks/>
          </p:cNvCxnSpPr>
          <p:nvPr/>
        </p:nvCxnSpPr>
        <p:spPr>
          <a:xfrm flipH="1">
            <a:off x="9495611" y="3380007"/>
            <a:ext cx="561070" cy="252309"/>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a:cxnSpLocks/>
            <a:endCxn id="44" idx="4"/>
          </p:cNvCxnSpPr>
          <p:nvPr/>
        </p:nvCxnSpPr>
        <p:spPr>
          <a:xfrm flipH="1" flipV="1">
            <a:off x="9472612" y="4185113"/>
            <a:ext cx="608399" cy="113247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a:cxnSpLocks/>
            <a:stCxn id="37" idx="0"/>
            <a:endCxn id="33" idx="4"/>
          </p:cNvCxnSpPr>
          <p:nvPr/>
        </p:nvCxnSpPr>
        <p:spPr>
          <a:xfrm flipH="1" flipV="1">
            <a:off x="7952016" y="4551912"/>
            <a:ext cx="707886" cy="833760"/>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a:cxnSpLocks/>
            <a:stCxn id="21" idx="2"/>
            <a:endCxn id="4" idx="0"/>
          </p:cNvCxnSpPr>
          <p:nvPr/>
        </p:nvCxnSpPr>
        <p:spPr>
          <a:xfrm>
            <a:off x="6192428" y="2569316"/>
            <a:ext cx="256467" cy="72808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a:cxnSpLocks/>
            <a:stCxn id="23" idx="0"/>
            <a:endCxn id="42" idx="2"/>
          </p:cNvCxnSpPr>
          <p:nvPr/>
        </p:nvCxnSpPr>
        <p:spPr>
          <a:xfrm flipV="1">
            <a:off x="4855829" y="4528500"/>
            <a:ext cx="1410777" cy="939536"/>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a:cxnSpLocks/>
            <a:stCxn id="38" idx="2"/>
            <a:endCxn id="41" idx="1"/>
          </p:cNvCxnSpPr>
          <p:nvPr/>
        </p:nvCxnSpPr>
        <p:spPr>
          <a:xfrm>
            <a:off x="5203038" y="2182289"/>
            <a:ext cx="867932" cy="1332612"/>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a:cxnSpLocks/>
            <a:stCxn id="19" idx="0"/>
            <a:endCxn id="40" idx="3"/>
          </p:cNvCxnSpPr>
          <p:nvPr/>
        </p:nvCxnSpPr>
        <p:spPr>
          <a:xfrm flipV="1">
            <a:off x="6781703" y="4743044"/>
            <a:ext cx="650919" cy="68444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grpSp>
        <p:nvGrpSpPr>
          <p:cNvPr id="69" name="グループ化 68"/>
          <p:cNvGrpSpPr/>
          <p:nvPr/>
        </p:nvGrpSpPr>
        <p:grpSpPr>
          <a:xfrm>
            <a:off x="-8757" y="365125"/>
            <a:ext cx="477794" cy="5189823"/>
            <a:chOff x="-8757" y="365125"/>
            <a:chExt cx="477794" cy="5189823"/>
          </a:xfrm>
        </p:grpSpPr>
        <p:sp>
          <p:nvSpPr>
            <p:cNvPr id="70" name="片側の 2 つの角を丸めた四角形 69"/>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片側の 2 つの角を丸めた四角形 7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片側の 2 つの角を丸めた四角形 77"/>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1" name="片側の 2 つの角を丸めた四角形 8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テキスト ボックス 8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片側の 2 つの角を丸めた四角形 8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片側の 2 つの角を丸めた四角形 8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80" name="直線コネクタ 79"/>
          <p:cNvCxnSpPr>
            <a:cxnSpLocks/>
            <a:stCxn id="26" idx="2"/>
          </p:cNvCxnSpPr>
          <p:nvPr/>
        </p:nvCxnSpPr>
        <p:spPr>
          <a:xfrm flipH="1">
            <a:off x="2241718" y="2894276"/>
            <a:ext cx="1276748" cy="326859"/>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83" name="直線コネクタ 82"/>
          <p:cNvCxnSpPr>
            <a:cxnSpLocks/>
            <a:stCxn id="29" idx="0"/>
          </p:cNvCxnSpPr>
          <p:nvPr/>
        </p:nvCxnSpPr>
        <p:spPr>
          <a:xfrm flipV="1">
            <a:off x="2021649" y="3559689"/>
            <a:ext cx="364117" cy="660135"/>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86" name="直線コネクタ 85"/>
          <p:cNvCxnSpPr>
            <a:cxnSpLocks/>
            <a:stCxn id="28" idx="0"/>
          </p:cNvCxnSpPr>
          <p:nvPr/>
        </p:nvCxnSpPr>
        <p:spPr>
          <a:xfrm flipH="1" flipV="1">
            <a:off x="3529741" y="4068405"/>
            <a:ext cx="370141" cy="55516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29" name="テキスト ボックス 28"/>
          <p:cNvSpPr txBox="1"/>
          <p:nvPr/>
        </p:nvSpPr>
        <p:spPr>
          <a:xfrm>
            <a:off x="1048465" y="4219824"/>
            <a:ext cx="1946367" cy="523220"/>
          </a:xfrm>
          <a:prstGeom prst="rect">
            <a:avLst/>
          </a:prstGeom>
          <a:noFill/>
        </p:spPr>
        <p:txBody>
          <a:bodyPr wrap="none" rtlCol="0">
            <a:spAutoFit/>
          </a:bodyPr>
          <a:lstStyle/>
          <a:p>
            <a:pPr algn="ctr"/>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光センサー</a:t>
            </a:r>
            <a:endParaRPr kumimoji="1"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algn="ctr"/>
            <a:r>
              <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フォトトランジスター</a:t>
            </a:r>
            <a:r>
              <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a:t>
            </a:r>
            <a:endPar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75" name="テキスト ボックス 74">
            <a:extLst>
              <a:ext uri="{FF2B5EF4-FFF2-40B4-BE49-F238E27FC236}">
                <a16:creationId xmlns:a16="http://schemas.microsoft.com/office/drawing/2014/main" id="{1FF4B360-8F8F-42C5-857F-E31FBF42A5ED}"/>
              </a:ext>
            </a:extLst>
          </p:cNvPr>
          <p:cNvSpPr txBox="1"/>
          <p:nvPr/>
        </p:nvSpPr>
        <p:spPr>
          <a:xfrm>
            <a:off x="9950282" y="1952036"/>
            <a:ext cx="955711"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モーター</a:t>
            </a:r>
          </a:p>
        </p:txBody>
      </p:sp>
      <p:cxnSp>
        <p:nvCxnSpPr>
          <p:cNvPr id="90" name="直線コネクタ 89">
            <a:extLst>
              <a:ext uri="{FF2B5EF4-FFF2-40B4-BE49-F238E27FC236}">
                <a16:creationId xmlns:a16="http://schemas.microsoft.com/office/drawing/2014/main" id="{E657961C-2014-45F4-B99B-A06C1DABABEB}"/>
              </a:ext>
            </a:extLst>
          </p:cNvPr>
          <p:cNvCxnSpPr>
            <a:cxnSpLocks/>
            <a:stCxn id="22" idx="1"/>
          </p:cNvCxnSpPr>
          <p:nvPr/>
        </p:nvCxnSpPr>
        <p:spPr>
          <a:xfrm flipH="1">
            <a:off x="9124718" y="2821334"/>
            <a:ext cx="825564" cy="289203"/>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8367D929-6AE3-4919-8BA3-17FBD9273FB3}"/>
              </a:ext>
            </a:extLst>
          </p:cNvPr>
          <p:cNvCxnSpPr>
            <a:cxnSpLocks/>
          </p:cNvCxnSpPr>
          <p:nvPr/>
        </p:nvCxnSpPr>
        <p:spPr>
          <a:xfrm flipH="1">
            <a:off x="2992675" y="2894276"/>
            <a:ext cx="490722" cy="79224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4665A2EA-E8AB-468D-9DF5-C6B6C5D82B46}"/>
              </a:ext>
            </a:extLst>
          </p:cNvPr>
          <p:cNvCxnSpPr>
            <a:cxnSpLocks/>
            <a:stCxn id="29" idx="0"/>
          </p:cNvCxnSpPr>
          <p:nvPr/>
        </p:nvCxnSpPr>
        <p:spPr>
          <a:xfrm flipV="1">
            <a:off x="2021649" y="3746753"/>
            <a:ext cx="722232" cy="473071"/>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4671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10515600" cy="730250"/>
          </a:xfrm>
        </p:spPr>
        <p:txBody>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必要な工具</a:t>
            </a:r>
          </a:p>
        </p:txBody>
      </p:sp>
      <p:cxnSp>
        <p:nvCxnSpPr>
          <p:cNvPr id="21" name="直線コネクタ 2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20" name="グループ化 19"/>
          <p:cNvGrpSpPr/>
          <p:nvPr/>
        </p:nvGrpSpPr>
        <p:grpSpPr>
          <a:xfrm>
            <a:off x="-8757" y="365125"/>
            <a:ext cx="477794" cy="5189823"/>
            <a:chOff x="-8757" y="365125"/>
            <a:chExt cx="477794" cy="5189823"/>
          </a:xfrm>
        </p:grpSpPr>
        <p:sp>
          <p:nvSpPr>
            <p:cNvPr id="25" name="片側の 2 つの角を丸めた四角形 24"/>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片側の 2 つの角を丸めた四角形 2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3" name="片側の 2 つの角を丸めた四角形 3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片側の 2 つの角を丸めた四角形 3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6" name="図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88582">
            <a:off x="5422553" y="3413123"/>
            <a:ext cx="1008468" cy="1123895"/>
          </a:xfrm>
          <a:prstGeom prst="rect">
            <a:avLst/>
          </a:prstGeom>
        </p:spPr>
      </p:pic>
      <p:pic>
        <p:nvPicPr>
          <p:cNvPr id="17" name="図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3480" y="3483908"/>
            <a:ext cx="1069284" cy="710831"/>
          </a:xfrm>
          <a:prstGeom prst="rect">
            <a:avLst/>
          </a:prstGeom>
        </p:spPr>
      </p:pic>
      <p:pic>
        <p:nvPicPr>
          <p:cNvPr id="18" name="図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3004" y="1616049"/>
            <a:ext cx="1160416" cy="1154341"/>
          </a:xfrm>
          <a:prstGeom prst="rect">
            <a:avLst/>
          </a:prstGeom>
        </p:spPr>
      </p:pic>
      <p:pic>
        <p:nvPicPr>
          <p:cNvPr id="19" name="図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9081" y="4908257"/>
            <a:ext cx="978152" cy="637925"/>
          </a:xfrm>
          <a:prstGeom prst="rect">
            <a:avLst/>
          </a:prstGeom>
        </p:spPr>
      </p:pic>
      <p:pic>
        <p:nvPicPr>
          <p:cNvPr id="39" name="図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07335" y="1707156"/>
            <a:ext cx="1038906" cy="1057132"/>
          </a:xfrm>
          <a:prstGeom prst="rect">
            <a:avLst/>
          </a:prstGeom>
        </p:spPr>
      </p:pic>
      <p:pic>
        <p:nvPicPr>
          <p:cNvPr id="31" name="図 30">
            <a:extLst>
              <a:ext uri="{FF2B5EF4-FFF2-40B4-BE49-F238E27FC236}">
                <a16:creationId xmlns:a16="http://schemas.microsoft.com/office/drawing/2014/main" id="{60FF6BCD-3E38-4938-88B9-7C9A8F4F883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66445" y="5013035"/>
            <a:ext cx="1377264" cy="795057"/>
          </a:xfrm>
          <a:prstGeom prst="rect">
            <a:avLst/>
          </a:prstGeom>
        </p:spPr>
      </p:pic>
      <p:pic>
        <p:nvPicPr>
          <p:cNvPr id="40" name="図 39">
            <a:extLst>
              <a:ext uri="{FF2B5EF4-FFF2-40B4-BE49-F238E27FC236}">
                <a16:creationId xmlns:a16="http://schemas.microsoft.com/office/drawing/2014/main" id="{175D35D8-9780-40B6-A190-3403D3FA41D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08241" y="4249504"/>
            <a:ext cx="1526215" cy="1046004"/>
          </a:xfrm>
          <a:prstGeom prst="rect">
            <a:avLst/>
          </a:prstGeom>
        </p:spPr>
      </p:pic>
      <p:pic>
        <p:nvPicPr>
          <p:cNvPr id="3" name="図 2" descr="テーブル が含まれている画像&#10;&#10;自動的に生成された説明">
            <a:extLst>
              <a:ext uri="{FF2B5EF4-FFF2-40B4-BE49-F238E27FC236}">
                <a16:creationId xmlns:a16="http://schemas.microsoft.com/office/drawing/2014/main" id="{09E20F19-090D-4C19-B8B0-84ED1CE52D2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37817" y="1801381"/>
            <a:ext cx="1631089" cy="1080400"/>
          </a:xfrm>
          <a:prstGeom prst="rect">
            <a:avLst/>
          </a:prstGeom>
        </p:spPr>
      </p:pic>
      <p:sp>
        <p:nvSpPr>
          <p:cNvPr id="26" name="コンテンツ プレースホルダー 2"/>
          <p:cNvSpPr txBox="1">
            <a:spLocks/>
          </p:cNvSpPr>
          <p:nvPr/>
        </p:nvSpPr>
        <p:spPr>
          <a:xfrm>
            <a:off x="1413825" y="1560257"/>
            <a:ext cx="1513439" cy="41461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はんだごて</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はんだごて台</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はんだ</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4" name="コンテンツ プレースホルダー 2"/>
          <p:cNvSpPr txBox="1">
            <a:spLocks/>
          </p:cNvSpPr>
          <p:nvPr/>
        </p:nvSpPr>
        <p:spPr>
          <a:xfrm>
            <a:off x="4306928" y="1560255"/>
            <a:ext cx="2720111" cy="41461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ニッパー</a:t>
            </a: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ドライバー</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(No.2</a:t>
            </a: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　</a:t>
            </a: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M3</a:t>
            </a: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用</a:t>
            </a: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a:t>
            </a: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（ー）ドライバー</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2" name="コンテンツ プレースホルダー 2">
            <a:extLst>
              <a:ext uri="{FF2B5EF4-FFF2-40B4-BE49-F238E27FC236}">
                <a16:creationId xmlns:a16="http://schemas.microsoft.com/office/drawing/2014/main" id="{B9E8987F-3C3A-4994-9F29-E4E9B7D1FDD9}"/>
              </a:ext>
            </a:extLst>
          </p:cNvPr>
          <p:cNvSpPr txBox="1">
            <a:spLocks/>
          </p:cNvSpPr>
          <p:nvPr/>
        </p:nvSpPr>
        <p:spPr>
          <a:xfrm>
            <a:off x="8015901" y="1564540"/>
            <a:ext cx="1973589" cy="263448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ハンマー</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単</a:t>
            </a: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4</a:t>
            </a: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アルカリ乾電池</a:t>
            </a:r>
            <a:b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b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3</a:t>
            </a: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本</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Tree>
    <p:extLst>
      <p:ext uri="{BB962C8B-B14F-4D97-AF65-F5344CB8AC3E}">
        <p14:creationId xmlns:p14="http://schemas.microsoft.com/office/powerpoint/2010/main" val="957158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a:xfrm>
            <a:off x="5025908" y="4790849"/>
            <a:ext cx="6327891" cy="167268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0" name="正方形/長方形 29"/>
          <p:cNvSpPr/>
          <p:nvPr/>
        </p:nvSpPr>
        <p:spPr>
          <a:xfrm>
            <a:off x="704082" y="4794619"/>
            <a:ext cx="4213606" cy="1672683"/>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（はんだづけの方法）</a:t>
            </a:r>
          </a:p>
        </p:txBody>
      </p:sp>
      <p:sp>
        <p:nvSpPr>
          <p:cNvPr id="3" name="コンテンツ プレースホルダー 2"/>
          <p:cNvSpPr txBox="1">
            <a:spLocks/>
          </p:cNvSpPr>
          <p:nvPr/>
        </p:nvSpPr>
        <p:spPr>
          <a:xfrm>
            <a:off x="838200" y="1393397"/>
            <a:ext cx="2048219"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はんだづけとは</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1" name="コンテンツ プレースホルダー 2"/>
          <p:cNvSpPr txBox="1">
            <a:spLocks/>
          </p:cNvSpPr>
          <p:nvPr/>
        </p:nvSpPr>
        <p:spPr>
          <a:xfrm>
            <a:off x="838199" y="218204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はんだづけの方法</a:t>
            </a:r>
          </a:p>
        </p:txBody>
      </p:sp>
      <p:sp>
        <p:nvSpPr>
          <p:cNvPr id="12" name="テキスト ボックス 11"/>
          <p:cNvSpPr txBox="1"/>
          <p:nvPr/>
        </p:nvSpPr>
        <p:spPr>
          <a:xfrm>
            <a:off x="3080579" y="1398242"/>
            <a:ext cx="8273220" cy="800219"/>
          </a:xfrm>
          <a:prstGeom prst="rect">
            <a:avLst/>
          </a:prstGeom>
          <a:noFill/>
        </p:spPr>
        <p:txBody>
          <a:bodyPr wrap="square" rtlCol="0">
            <a:noAutofit/>
          </a:bodyPr>
          <a:lstStyle/>
          <a:p>
            <a:r>
              <a:rPr lang="ja-JP" altLang="ja-JP" sz="1600" dirty="0">
                <a:latin typeface="Meiryo UI" panose="020B0604030504040204" pitchFamily="50" charset="-128"/>
                <a:ea typeface="Meiryo UI" panose="020B0604030504040204" pitchFamily="50" charset="-128"/>
                <a:cs typeface="Meiryo UI" panose="020B0604030504040204" pitchFamily="50" charset="-128"/>
              </a:rPr>
              <a:t>電子部品間で電気が流れるように、また</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物理</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的に接合が外れないように固定する</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こと</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です。</a:t>
            </a: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『電気が流れるように接合すること』ですから、単に固定するだけではダメです。</a:t>
            </a:r>
          </a:p>
          <a:p>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4" name="図 13"/>
          <p:cNvPicPr/>
          <p:nvPr/>
        </p:nvPicPr>
        <p:blipFill>
          <a:blip r:embed="rId2">
            <a:extLst>
              <a:ext uri="{28A0092B-C50C-407E-A947-70E740481C1C}">
                <a14:useLocalDpi xmlns:a14="http://schemas.microsoft.com/office/drawing/2010/main" val="0"/>
              </a:ext>
            </a:extLst>
          </a:blip>
          <a:srcRect/>
          <a:stretch>
            <a:fillRect/>
          </a:stretch>
        </p:blipFill>
        <p:spPr bwMode="auto">
          <a:xfrm>
            <a:off x="1238123" y="2680566"/>
            <a:ext cx="1242695" cy="1152525"/>
          </a:xfrm>
          <a:prstGeom prst="rect">
            <a:avLst/>
          </a:prstGeom>
          <a:noFill/>
          <a:ln>
            <a:noFill/>
          </a:ln>
        </p:spPr>
      </p:pic>
      <p:pic>
        <p:nvPicPr>
          <p:cNvPr id="15" name="図 14"/>
          <p:cNvPicPr/>
          <p:nvPr/>
        </p:nvPicPr>
        <p:blipFill>
          <a:blip r:embed="rId3">
            <a:extLst>
              <a:ext uri="{28A0092B-C50C-407E-A947-70E740481C1C}">
                <a14:useLocalDpi xmlns:a14="http://schemas.microsoft.com/office/drawing/2010/main" val="0"/>
              </a:ext>
            </a:extLst>
          </a:blip>
          <a:srcRect/>
          <a:stretch>
            <a:fillRect/>
          </a:stretch>
        </p:blipFill>
        <p:spPr bwMode="auto">
          <a:xfrm>
            <a:off x="3488574" y="2680567"/>
            <a:ext cx="1537335" cy="1200150"/>
          </a:xfrm>
          <a:prstGeom prst="rect">
            <a:avLst/>
          </a:prstGeom>
          <a:noFill/>
          <a:ln>
            <a:noFill/>
          </a:ln>
        </p:spPr>
      </p:pic>
      <p:pic>
        <p:nvPicPr>
          <p:cNvPr id="16" name="図 15"/>
          <p:cNvPicPr/>
          <p:nvPr/>
        </p:nvPicPr>
        <p:blipFill>
          <a:blip r:embed="rId4">
            <a:extLst>
              <a:ext uri="{28A0092B-C50C-407E-A947-70E740481C1C}">
                <a14:useLocalDpi xmlns:a14="http://schemas.microsoft.com/office/drawing/2010/main" val="0"/>
              </a:ext>
            </a:extLst>
          </a:blip>
          <a:srcRect/>
          <a:stretch>
            <a:fillRect/>
          </a:stretch>
        </p:blipFill>
        <p:spPr bwMode="auto">
          <a:xfrm>
            <a:off x="6033665" y="2680567"/>
            <a:ext cx="1616710" cy="1152525"/>
          </a:xfrm>
          <a:prstGeom prst="rect">
            <a:avLst/>
          </a:prstGeom>
          <a:noFill/>
          <a:ln>
            <a:noFill/>
          </a:ln>
        </p:spPr>
      </p:pic>
      <p:pic>
        <p:nvPicPr>
          <p:cNvPr id="17" name="図 16"/>
          <p:cNvPicPr/>
          <p:nvPr/>
        </p:nvPicPr>
        <p:blipFill rotWithShape="1">
          <a:blip r:embed="rId5" cstate="print">
            <a:extLst>
              <a:ext uri="{28A0092B-C50C-407E-A947-70E740481C1C}">
                <a14:useLocalDpi xmlns:a14="http://schemas.microsoft.com/office/drawing/2010/main" val="0"/>
              </a:ext>
            </a:extLst>
          </a:blip>
          <a:srcRect t="15473" r="32035"/>
          <a:stretch/>
        </p:blipFill>
        <p:spPr bwMode="auto">
          <a:xfrm>
            <a:off x="8658130" y="2680567"/>
            <a:ext cx="1266825" cy="1174750"/>
          </a:xfrm>
          <a:prstGeom prst="rect">
            <a:avLst/>
          </a:prstGeom>
          <a:noFill/>
          <a:ln>
            <a:noFill/>
          </a:ln>
          <a:extLst>
            <a:ext uri="{53640926-AAD7-44D8-BBD7-CCE9431645EC}">
              <a14:shadowObscured xmlns:a14="http://schemas.microsoft.com/office/drawing/2010/main"/>
            </a:ext>
          </a:extLst>
        </p:spPr>
      </p:pic>
      <p:pic>
        <p:nvPicPr>
          <p:cNvPr id="18" name="図 17"/>
          <p:cNvPicPr/>
          <p:nvPr/>
        </p:nvPicPr>
        <p:blipFill rotWithShape="1">
          <a:blip r:embed="rId6" cstate="print">
            <a:extLst>
              <a:ext uri="{28A0092B-C50C-407E-A947-70E740481C1C}">
                <a14:useLocalDpi xmlns:a14="http://schemas.microsoft.com/office/drawing/2010/main" val="0"/>
              </a:ext>
            </a:extLst>
          </a:blip>
          <a:srcRect l="26619" t="24016" b="1"/>
          <a:stretch/>
        </p:blipFill>
        <p:spPr bwMode="auto">
          <a:xfrm>
            <a:off x="1348821" y="5354318"/>
            <a:ext cx="1253129" cy="815283"/>
          </a:xfrm>
          <a:prstGeom prst="rect">
            <a:avLst/>
          </a:prstGeom>
          <a:noFill/>
          <a:ln>
            <a:noFill/>
          </a:ln>
          <a:extLst>
            <a:ext uri="{53640926-AAD7-44D8-BBD7-CCE9431645EC}">
              <a14:shadowObscured xmlns:a14="http://schemas.microsoft.com/office/drawing/2010/main"/>
            </a:ext>
          </a:extLst>
        </p:spPr>
      </p:pic>
      <p:pic>
        <p:nvPicPr>
          <p:cNvPr id="13" name="図 12"/>
          <p:cNvPicPr/>
          <p:nvPr/>
        </p:nvPicPr>
        <p:blipFill rotWithShape="1">
          <a:blip r:embed="rId7" cstate="print">
            <a:extLst>
              <a:ext uri="{28A0092B-C50C-407E-A947-70E740481C1C}">
                <a14:useLocalDpi xmlns:a14="http://schemas.microsoft.com/office/drawing/2010/main" val="0"/>
              </a:ext>
            </a:extLst>
          </a:blip>
          <a:srcRect r="59135" b="18313"/>
          <a:stretch/>
        </p:blipFill>
        <p:spPr bwMode="auto">
          <a:xfrm>
            <a:off x="7368908" y="5155441"/>
            <a:ext cx="1233744" cy="943498"/>
          </a:xfrm>
          <a:prstGeom prst="rect">
            <a:avLst/>
          </a:prstGeom>
          <a:noFill/>
          <a:ln>
            <a:noFill/>
          </a:ln>
          <a:extLst>
            <a:ext uri="{53640926-AAD7-44D8-BBD7-CCE9431645EC}">
              <a14:shadowObscured xmlns:a14="http://schemas.microsoft.com/office/drawing/2010/main"/>
            </a:ext>
          </a:extLst>
        </p:spPr>
      </p:pic>
      <p:pic>
        <p:nvPicPr>
          <p:cNvPr id="19" name="図 18"/>
          <p:cNvPicPr/>
          <p:nvPr/>
        </p:nvPicPr>
        <p:blipFill rotWithShape="1">
          <a:blip r:embed="rId8" cstate="print">
            <a:extLst>
              <a:ext uri="{28A0092B-C50C-407E-A947-70E740481C1C}">
                <a14:useLocalDpi xmlns:a14="http://schemas.microsoft.com/office/drawing/2010/main" val="0"/>
              </a:ext>
            </a:extLst>
          </a:blip>
          <a:srcRect r="59471" b="23376"/>
          <a:stretch/>
        </p:blipFill>
        <p:spPr bwMode="auto">
          <a:xfrm>
            <a:off x="5418231" y="5227391"/>
            <a:ext cx="1295879" cy="826605"/>
          </a:xfrm>
          <a:prstGeom prst="rect">
            <a:avLst/>
          </a:prstGeom>
          <a:noFill/>
          <a:ln>
            <a:noFill/>
          </a:ln>
          <a:extLst>
            <a:ext uri="{53640926-AAD7-44D8-BBD7-CCE9431645EC}">
              <a14:shadowObscured xmlns:a14="http://schemas.microsoft.com/office/drawing/2010/main"/>
            </a:ext>
          </a:extLst>
        </p:spPr>
      </p:pic>
      <p:pic>
        <p:nvPicPr>
          <p:cNvPr id="20" name="図 19"/>
          <p:cNvPicPr/>
          <p:nvPr/>
        </p:nvPicPr>
        <p:blipFill rotWithShape="1">
          <a:blip r:embed="rId9" cstate="print">
            <a:extLst>
              <a:ext uri="{28A0092B-C50C-407E-A947-70E740481C1C}">
                <a14:useLocalDpi xmlns:a14="http://schemas.microsoft.com/office/drawing/2010/main" val="0"/>
              </a:ext>
            </a:extLst>
          </a:blip>
          <a:srcRect l="30795" r="31032"/>
          <a:stretch/>
        </p:blipFill>
        <p:spPr bwMode="auto">
          <a:xfrm>
            <a:off x="9291542" y="5528387"/>
            <a:ext cx="1411193" cy="570552"/>
          </a:xfrm>
          <a:prstGeom prst="rect">
            <a:avLst/>
          </a:prstGeom>
          <a:noFill/>
          <a:ln>
            <a:noFill/>
          </a:ln>
          <a:extLst>
            <a:ext uri="{53640926-AAD7-44D8-BBD7-CCE9431645EC}">
              <a14:shadowObscured xmlns:a14="http://schemas.microsoft.com/office/drawing/2010/main"/>
            </a:ext>
          </a:extLst>
        </p:spPr>
      </p:pic>
      <p:sp>
        <p:nvSpPr>
          <p:cNvPr id="21" name="テキスト ボックス 20"/>
          <p:cNvSpPr txBox="1"/>
          <p:nvPr/>
        </p:nvSpPr>
        <p:spPr>
          <a:xfrm>
            <a:off x="838199" y="3983724"/>
            <a:ext cx="2185219" cy="800219"/>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ランドと部品の足</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の両方に熱を加えます。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５</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６秒くらいが目安です。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a:off x="3443308" y="3983724"/>
            <a:ext cx="1846814" cy="800219"/>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温めた部分にはんだを流し込みます。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p:cNvSpPr txBox="1"/>
          <p:nvPr/>
        </p:nvSpPr>
        <p:spPr>
          <a:xfrm>
            <a:off x="5715652" y="3983724"/>
            <a:ext cx="2523876" cy="800219"/>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はんだが十分になじんだら、</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まず、はんだを外し、</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次に、はんだごてを外します。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a:off x="8504751" y="3983724"/>
            <a:ext cx="2158333" cy="800219"/>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最後に、部品の足を根元からニッパーで切ります。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956351" y="3589422"/>
            <a:ext cx="675145" cy="266760"/>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ランド</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a:off x="704082" y="2816314"/>
            <a:ext cx="1047213" cy="274763"/>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部品の足</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 name="直線コネクタ 4"/>
          <p:cNvCxnSpPr/>
          <p:nvPr/>
        </p:nvCxnSpPr>
        <p:spPr>
          <a:xfrm flipH="1">
            <a:off x="1480782" y="3722802"/>
            <a:ext cx="475569" cy="597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線コネクタ 26"/>
          <p:cNvCxnSpPr>
            <a:stCxn id="26" idx="2"/>
          </p:cNvCxnSpPr>
          <p:nvPr/>
        </p:nvCxnSpPr>
        <p:spPr>
          <a:xfrm>
            <a:off x="1227689" y="3091077"/>
            <a:ext cx="204195" cy="189565"/>
          </a:xfrm>
          <a:prstGeom prst="line">
            <a:avLst/>
          </a:prstGeom>
        </p:spPr>
        <p:style>
          <a:lnRef idx="1">
            <a:schemeClr val="accent1"/>
          </a:lnRef>
          <a:fillRef idx="0">
            <a:schemeClr val="accent1"/>
          </a:fillRef>
          <a:effectRef idx="0">
            <a:schemeClr val="accent1"/>
          </a:effectRef>
          <a:fontRef idx="minor">
            <a:schemeClr val="tx1"/>
          </a:fontRef>
        </p:style>
      </p:cxnSp>
      <p:sp>
        <p:nvSpPr>
          <p:cNvPr id="8" name="右矢印 7"/>
          <p:cNvSpPr/>
          <p:nvPr/>
        </p:nvSpPr>
        <p:spPr>
          <a:xfrm>
            <a:off x="2835483" y="3238170"/>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右矢印 27"/>
          <p:cNvSpPr/>
          <p:nvPr/>
        </p:nvSpPr>
        <p:spPr>
          <a:xfrm>
            <a:off x="5228039" y="318585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右矢印 28"/>
          <p:cNvSpPr/>
          <p:nvPr/>
        </p:nvSpPr>
        <p:spPr>
          <a:xfrm>
            <a:off x="8006898" y="316431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コンテンツ プレースホルダー 2"/>
          <p:cNvSpPr txBox="1">
            <a:spLocks/>
          </p:cNvSpPr>
          <p:nvPr/>
        </p:nvSpPr>
        <p:spPr>
          <a:xfrm>
            <a:off x="838198" y="481169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Good!</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5051804" y="4835737"/>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失敗例</a:t>
            </a:r>
          </a:p>
        </p:txBody>
      </p:sp>
      <p:sp>
        <p:nvSpPr>
          <p:cNvPr id="34" name="テキスト ボックス 33"/>
          <p:cNvSpPr txBox="1"/>
          <p:nvPr/>
        </p:nvSpPr>
        <p:spPr>
          <a:xfrm>
            <a:off x="2792594" y="5099840"/>
            <a:ext cx="1925323" cy="1384538"/>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ランド</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と部品の足にまんべんなくはんだが</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つ</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いていて、ツヤがあり、富士山のような盛り上がりになっていれば完璧です！</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a:off x="5677142" y="6091406"/>
            <a:ext cx="1020093" cy="314564"/>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イモはんだ</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a:off x="7638037" y="6091406"/>
            <a:ext cx="1020093" cy="314564"/>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目玉はんだ</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a:off x="9682642" y="6091406"/>
            <a:ext cx="1020093" cy="314564"/>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ショート</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1" name="グループ化 50"/>
          <p:cNvGrpSpPr/>
          <p:nvPr/>
        </p:nvGrpSpPr>
        <p:grpSpPr>
          <a:xfrm>
            <a:off x="-8757" y="365125"/>
            <a:ext cx="477794" cy="5189823"/>
            <a:chOff x="-8757" y="365125"/>
            <a:chExt cx="477794" cy="5189823"/>
          </a:xfrm>
        </p:grpSpPr>
        <p:sp>
          <p:nvSpPr>
            <p:cNvPr id="52" name="片側の 2 つの角を丸めた四角形 51"/>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片側の 2 つの角を丸めた四角形 53"/>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テキスト ボックス 54"/>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片側の 2 つの角を丸めた四角形 55"/>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8" name="片側の 2 つの角を丸めた四角形 57"/>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片側の 2 つの角を丸めた四角形 59"/>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985473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角丸四角形吹き出し 22"/>
          <p:cNvSpPr/>
          <p:nvPr/>
        </p:nvSpPr>
        <p:spPr>
          <a:xfrm>
            <a:off x="7961971" y="2527559"/>
            <a:ext cx="3391829" cy="3810293"/>
          </a:xfrm>
          <a:prstGeom prst="wedgeRoundRectCallout">
            <a:avLst>
              <a:gd name="adj1" fmla="val -52723"/>
              <a:gd name="adj2" fmla="val -62986"/>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（はんだづけに失敗したら）</a:t>
            </a:r>
          </a:p>
        </p:txBody>
      </p:sp>
      <p:sp>
        <p:nvSpPr>
          <p:cNvPr id="3" name="コンテンツ プレースホルダー 2"/>
          <p:cNvSpPr txBox="1">
            <a:spLocks/>
          </p:cNvSpPr>
          <p:nvPr/>
        </p:nvSpPr>
        <p:spPr>
          <a:xfrm>
            <a:off x="838200" y="1393397"/>
            <a:ext cx="3107724"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err="1">
                <a:latin typeface="Meiryo UI" panose="020B0604030504040204" pitchFamily="50" charset="-128"/>
                <a:ea typeface="Meiryo UI" panose="020B0604030504040204" pitchFamily="50" charset="-128"/>
                <a:cs typeface="Meiryo UI" panose="020B0604030504040204" pitchFamily="50" charset="-128"/>
              </a:rPr>
              <a:t>はんだの</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修正方法</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079347" y="2928884"/>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失敗したときに絶対やってはいけないこと！</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8" name="図 17"/>
          <p:cNvPicPr/>
          <p:nvPr/>
        </p:nvPicPr>
        <p:blipFill>
          <a:blip r:embed="rId2">
            <a:extLst>
              <a:ext uri="{28A0092B-C50C-407E-A947-70E740481C1C}">
                <a14:useLocalDpi xmlns:a14="http://schemas.microsoft.com/office/drawing/2010/main" val="0"/>
              </a:ext>
            </a:extLst>
          </a:blip>
          <a:stretch>
            <a:fillRect/>
          </a:stretch>
        </p:blipFill>
        <p:spPr>
          <a:xfrm>
            <a:off x="5564460" y="2830561"/>
            <a:ext cx="1619250" cy="1123950"/>
          </a:xfrm>
          <a:prstGeom prst="rect">
            <a:avLst/>
          </a:prstGeom>
        </p:spPr>
      </p:pic>
      <p:pic>
        <p:nvPicPr>
          <p:cNvPr id="19" name="図 18"/>
          <p:cNvPicPr/>
          <p:nvPr/>
        </p:nvPicPr>
        <p:blipFill>
          <a:blip r:embed="rId3">
            <a:extLst>
              <a:ext uri="{28A0092B-C50C-407E-A947-70E740481C1C}">
                <a14:useLocalDpi xmlns:a14="http://schemas.microsoft.com/office/drawing/2010/main" val="0"/>
              </a:ext>
            </a:extLst>
          </a:blip>
          <a:stretch>
            <a:fillRect/>
          </a:stretch>
        </p:blipFill>
        <p:spPr>
          <a:xfrm>
            <a:off x="5510536" y="4717645"/>
            <a:ext cx="1750740" cy="1506558"/>
          </a:xfrm>
          <a:prstGeom prst="rect">
            <a:avLst/>
          </a:prstGeom>
        </p:spPr>
      </p:pic>
      <p:sp>
        <p:nvSpPr>
          <p:cNvPr id="20" name="テキスト ボックス 19"/>
          <p:cNvSpPr txBox="1"/>
          <p:nvPr/>
        </p:nvSpPr>
        <p:spPr>
          <a:xfrm>
            <a:off x="868472" y="2347678"/>
            <a:ext cx="4695988" cy="1633307"/>
          </a:xfrm>
          <a:prstGeom prst="rect">
            <a:avLst/>
          </a:prstGeom>
        </p:spPr>
        <p:txBody>
          <a:bodyPr wrap="none" rtlCol="0">
            <a:noAutofit/>
          </a:bodyPr>
          <a:lstStyle/>
          <a:p>
            <a:r>
              <a:rPr lang="ja-JP" altLang="ja-JP" u="sng" dirty="0">
                <a:latin typeface="Meiryo UI" panose="020B0604030504040204" pitchFamily="50" charset="-128"/>
                <a:ea typeface="Meiryo UI" panose="020B0604030504040204" pitchFamily="50" charset="-128"/>
                <a:cs typeface="Meiryo UI" panose="020B0604030504040204" pitchFamily="50" charset="-128"/>
              </a:rPr>
              <a:t>はんだ吸い取り線</a:t>
            </a:r>
          </a:p>
          <a:p>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はんだ吸い取り線は、銅線を編んで作られ</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た</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ものです。</a:t>
            </a: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はんだ吸い取り線を</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取り去りたいはんだに</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重ね、</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上からはんだごてであたためると、</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溶けたはんだが</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毛細管現象ではんだ吸い取り線に吸い取られます。</a:t>
            </a:r>
          </a:p>
          <a:p>
            <a:pPr marL="0" indent="0">
              <a:buFont typeface="Arial" panose="020B0604020202020204" pitchFamily="34" charset="0"/>
              <a:buNone/>
            </a:pP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a:off x="813133" y="1788866"/>
            <a:ext cx="7036419" cy="305035"/>
          </a:xfrm>
          <a:prstGeom prst="rect">
            <a:avLst/>
          </a:prstGeom>
        </p:spPr>
        <p:txBody>
          <a:bodyPr wrap="none" rtlCol="0">
            <a:noAutofit/>
          </a:bodyPr>
          <a:lstStyle/>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もしはんだ</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づ</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けに失敗しても、慌てないでください。はんだ</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づ</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けは修正することができます。</a:t>
            </a:r>
          </a:p>
          <a:p>
            <a:pPr marL="0" indent="0">
              <a:buFont typeface="Arial" panose="020B0604020202020204" pitchFamily="34" charset="0"/>
              <a:buNone/>
            </a:pP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a:off x="890774" y="4138022"/>
            <a:ext cx="4206782" cy="2086182"/>
          </a:xfrm>
          <a:prstGeom prst="rect">
            <a:avLst/>
          </a:prstGeom>
        </p:spPr>
        <p:txBody>
          <a:bodyPr wrap="none" rtlCol="0">
            <a:noAutofit/>
          </a:bodyPr>
          <a:lstStyle/>
          <a:p>
            <a:r>
              <a:rPr lang="ja-JP" altLang="en-US" u="sng" dirty="0">
                <a:latin typeface="Meiryo UI" panose="020B0604030504040204" pitchFamily="50" charset="-128"/>
                <a:ea typeface="Meiryo UI" panose="020B0604030504040204" pitchFamily="50" charset="-128"/>
                <a:cs typeface="Meiryo UI" panose="020B0604030504040204" pitchFamily="50" charset="-128"/>
              </a:rPr>
              <a:t>はんだ吸い取り機</a:t>
            </a:r>
            <a:endParaRPr lang="en-US" altLang="ja-JP" u="sng"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バネが</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つ</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いた注射器のような構造になって</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います。</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はんだごてで</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溶かしたはんだに</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ピストンを押し下げた</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状態</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の吸い取り機を</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近づけ</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ボタンを</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押して</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ピストンが元に戻る</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ときに</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空気と一緒に溶けたはんだ</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も吸い込むことではんだを除去します。</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コンテンツ プレースホルダー 2"/>
          <p:cNvSpPr txBox="1">
            <a:spLocks/>
          </p:cNvSpPr>
          <p:nvPr/>
        </p:nvSpPr>
        <p:spPr>
          <a:xfrm>
            <a:off x="8079347" y="3872230"/>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ぐらぐらと部品を揺らしたり、無理に上から押さえたり、引き抜いたりすると、ランドがはがれてしまいます。</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5" name="図 24"/>
          <p:cNvPicPr/>
          <p:nvPr/>
        </p:nvPicPr>
        <p:blipFill>
          <a:blip r:embed="rId4">
            <a:extLst>
              <a:ext uri="{28A0092B-C50C-407E-A947-70E740481C1C}">
                <a14:useLocalDpi xmlns:a14="http://schemas.microsoft.com/office/drawing/2010/main" val="0"/>
              </a:ext>
            </a:extLst>
          </a:blip>
          <a:srcRect/>
          <a:stretch>
            <a:fillRect/>
          </a:stretch>
        </p:blipFill>
        <p:spPr bwMode="auto">
          <a:xfrm>
            <a:off x="8889217" y="4621186"/>
            <a:ext cx="1537335" cy="965200"/>
          </a:xfrm>
          <a:prstGeom prst="rect">
            <a:avLst/>
          </a:prstGeom>
          <a:noFill/>
          <a:ln>
            <a:noFill/>
          </a:ln>
        </p:spPr>
      </p:pic>
      <p:sp>
        <p:nvSpPr>
          <p:cNvPr id="26" name="コンテンツ プレースホルダー 2"/>
          <p:cNvSpPr txBox="1">
            <a:spLocks/>
          </p:cNvSpPr>
          <p:nvPr/>
        </p:nvSpPr>
        <p:spPr>
          <a:xfrm>
            <a:off x="8242898" y="5670215"/>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断線すると、電気が流れないので回路は正常に動作しません。</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7" name="グループ化 26"/>
          <p:cNvGrpSpPr/>
          <p:nvPr/>
        </p:nvGrpSpPr>
        <p:grpSpPr>
          <a:xfrm>
            <a:off x="-8757" y="365125"/>
            <a:ext cx="477794" cy="5189823"/>
            <a:chOff x="-8757" y="365125"/>
            <a:chExt cx="477794" cy="5189823"/>
          </a:xfrm>
        </p:grpSpPr>
        <p:sp>
          <p:nvSpPr>
            <p:cNvPr id="28" name="片側の 2 つの角を丸めた四角形 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片側の 2 つの角を丸めた四角形 31"/>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4" name="片側の 2 つの角を丸めた四角形 3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片側の 2 つの角を丸めた四角形 3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 name="テキスト ボックス 3"/>
          <p:cNvSpPr txBox="1"/>
          <p:nvPr/>
        </p:nvSpPr>
        <p:spPr>
          <a:xfrm>
            <a:off x="3185171" y="2726210"/>
            <a:ext cx="296562" cy="259832"/>
          </a:xfrm>
          <a:prstGeom prst="rect">
            <a:avLst/>
          </a:prstGeom>
        </p:spPr>
        <p:txBody>
          <a:bodyPr wrap="none" rtlCol="0">
            <a:noAutofit/>
          </a:bodyPr>
          <a:lstStyle/>
          <a:p>
            <a:pPr marL="0" indent="0">
              <a:buFont typeface="Arial" panose="020B0604020202020204" pitchFamily="34" charset="0"/>
              <a:buNone/>
            </a:pPr>
            <a:r>
              <a:rPr kumimoji="1" lang="ja-JP" altLang="en-US" sz="1100" dirty="0">
                <a:latin typeface="Meiryo UI" panose="020B0604030504040204" pitchFamily="50" charset="-128"/>
                <a:ea typeface="Meiryo UI" panose="020B0604030504040204" pitchFamily="50" charset="-128"/>
                <a:cs typeface="Meiryo UI" panose="020B0604030504040204" pitchFamily="50" charset="-128"/>
              </a:rPr>
              <a:t>あ</a:t>
            </a:r>
          </a:p>
        </p:txBody>
      </p:sp>
    </p:spTree>
    <p:extLst>
      <p:ext uri="{BB962C8B-B14F-4D97-AF65-F5344CB8AC3E}">
        <p14:creationId xmlns:p14="http://schemas.microsoft.com/office/powerpoint/2010/main" val="27829503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10;&#10;低い精度で自動的に生成された説明">
            <a:extLst>
              <a:ext uri="{FF2B5EF4-FFF2-40B4-BE49-F238E27FC236}">
                <a16:creationId xmlns:a16="http://schemas.microsoft.com/office/drawing/2014/main" id="{43543F31-5CC5-48E8-A7F1-F3676B0FE4FD}"/>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p:blipFill>
        <p:spPr>
          <a:xfrm rot="10800000">
            <a:off x="5060938" y="1526139"/>
            <a:ext cx="3567902" cy="4597740"/>
          </a:xfrm>
          <a:prstGeom prst="rect">
            <a:avLst/>
          </a:prstGeom>
        </p:spPr>
      </p:pic>
      <p:sp>
        <p:nvSpPr>
          <p:cNvPr id="3" name="正方形/長方形 2"/>
          <p:cNvSpPr/>
          <p:nvPr/>
        </p:nvSpPr>
        <p:spPr>
          <a:xfrm>
            <a:off x="830592" y="1474927"/>
            <a:ext cx="3506596" cy="1951435"/>
          </a:xfrm>
          <a:prstGeom prst="rect">
            <a:avLst/>
          </a:prstGeom>
          <a:ln w="28575">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（電気回路の組み立て）</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74125" y="1540548"/>
            <a:ext cx="1009537" cy="3821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①抵抗</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1105870" y="2031516"/>
            <a:ext cx="1254090"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値を確認する。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正方形/長方形 19"/>
          <p:cNvSpPr/>
          <p:nvPr/>
        </p:nvSpPr>
        <p:spPr>
          <a:xfrm>
            <a:off x="840748" y="3547655"/>
            <a:ext cx="3496439" cy="2576224"/>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8" name="正方形/長方形 27"/>
          <p:cNvSpPr/>
          <p:nvPr/>
        </p:nvSpPr>
        <p:spPr>
          <a:xfrm>
            <a:off x="5889290" y="2408122"/>
            <a:ext cx="332620" cy="560379"/>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37" name="コンテンツ プレースホルダー 2"/>
          <p:cNvSpPr txBox="1">
            <a:spLocks/>
          </p:cNvSpPr>
          <p:nvPr/>
        </p:nvSpPr>
        <p:spPr>
          <a:xfrm>
            <a:off x="1732915" y="1578915"/>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取りつけ方向なし。</a:t>
            </a:r>
          </a:p>
        </p:txBody>
      </p:sp>
      <p:sp>
        <p:nvSpPr>
          <p:cNvPr id="38" name="コンテンツ プレースホルダー 2"/>
          <p:cNvSpPr txBox="1">
            <a:spLocks/>
          </p:cNvSpPr>
          <p:nvPr/>
        </p:nvSpPr>
        <p:spPr>
          <a:xfrm>
            <a:off x="1040067" y="2631378"/>
            <a:ext cx="595133" cy="7568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rPr>
              <a:t>R1</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rPr>
              <a:t>R2</a:t>
            </a:r>
          </a:p>
          <a:p>
            <a:pPr marL="0" indent="0">
              <a:buFont typeface="Arial" panose="020B0604020202020204" pitchFamily="34" charset="0"/>
              <a:buNone/>
            </a:pP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cxnSp>
        <p:nvCxnSpPr>
          <p:cNvPr id="13" name="直線コネクタ 12"/>
          <p:cNvCxnSpPr>
            <a:cxnSpLocks/>
          </p:cNvCxnSpPr>
          <p:nvPr/>
        </p:nvCxnSpPr>
        <p:spPr>
          <a:xfrm flipH="1">
            <a:off x="4326969" y="1662583"/>
            <a:ext cx="323525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a:cxnSpLocks/>
          </p:cNvCxnSpPr>
          <p:nvPr/>
        </p:nvCxnSpPr>
        <p:spPr>
          <a:xfrm flipV="1">
            <a:off x="7562228" y="1662583"/>
            <a:ext cx="0" cy="774527"/>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8" name="図 6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42" y="2035660"/>
            <a:ext cx="1152525" cy="114300"/>
          </a:xfrm>
          <a:prstGeom prst="rect">
            <a:avLst/>
          </a:prstGeom>
        </p:spPr>
      </p:pic>
      <p:sp>
        <p:nvSpPr>
          <p:cNvPr id="71" name="コンテンツ プレースホルダー 2"/>
          <p:cNvSpPr txBox="1">
            <a:spLocks/>
          </p:cNvSpPr>
          <p:nvPr/>
        </p:nvSpPr>
        <p:spPr>
          <a:xfrm>
            <a:off x="2359960" y="2186833"/>
            <a:ext cx="1103938"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a:latin typeface="Meiryo UI" panose="020B0604030504040204" pitchFamily="50" charset="-128"/>
                <a:ea typeface="Meiryo UI" panose="020B0604030504040204" pitchFamily="50" charset="-128"/>
                <a:cs typeface="Meiryo UI" panose="020B0604030504040204" pitchFamily="50" charset="-128"/>
              </a:rPr>
              <a:t>色で値を表示</a:t>
            </a:r>
            <a:endParaRPr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3" name="直線コネクタ 72"/>
          <p:cNvCxnSpPr>
            <a:stCxn id="68" idx="2"/>
          </p:cNvCxnSpPr>
          <p:nvPr/>
        </p:nvCxnSpPr>
        <p:spPr>
          <a:xfrm flipH="1">
            <a:off x="3131559" y="2149960"/>
            <a:ext cx="492746" cy="1269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図 5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8249" y="2003504"/>
            <a:ext cx="146885" cy="324080"/>
          </a:xfrm>
          <a:prstGeom prst="rect">
            <a:avLst/>
          </a:prstGeom>
        </p:spPr>
      </p:pic>
      <p:grpSp>
        <p:nvGrpSpPr>
          <p:cNvPr id="56" name="グループ化 55"/>
          <p:cNvGrpSpPr/>
          <p:nvPr/>
        </p:nvGrpSpPr>
        <p:grpSpPr>
          <a:xfrm>
            <a:off x="-8757" y="365125"/>
            <a:ext cx="477794" cy="5189823"/>
            <a:chOff x="-8757" y="365125"/>
            <a:chExt cx="477794" cy="5189823"/>
          </a:xfrm>
        </p:grpSpPr>
        <p:sp>
          <p:nvSpPr>
            <p:cNvPr id="58" name="片側の 2 つの角を丸めた四角形 5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0" name="片側の 2 つの角を丸めた四角形 79"/>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片側の 2 つの角を丸めた四角形 82"/>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90" name="正方形/長方形 89">
            <a:extLst>
              <a:ext uri="{FF2B5EF4-FFF2-40B4-BE49-F238E27FC236}">
                <a16:creationId xmlns:a16="http://schemas.microsoft.com/office/drawing/2014/main" id="{FE551530-F825-4104-A138-7D2AC4649015}"/>
              </a:ext>
            </a:extLst>
          </p:cNvPr>
          <p:cNvSpPr/>
          <p:nvPr/>
        </p:nvSpPr>
        <p:spPr>
          <a:xfrm>
            <a:off x="7434610" y="2408122"/>
            <a:ext cx="332620" cy="560379"/>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91" name="直線コネクタ 90">
            <a:extLst>
              <a:ext uri="{FF2B5EF4-FFF2-40B4-BE49-F238E27FC236}">
                <a16:creationId xmlns:a16="http://schemas.microsoft.com/office/drawing/2014/main" id="{B8F57584-1A59-45D0-A2AC-8BAF2F7A7052}"/>
              </a:ext>
            </a:extLst>
          </p:cNvPr>
          <p:cNvCxnSpPr>
            <a:cxnSpLocks/>
          </p:cNvCxnSpPr>
          <p:nvPr/>
        </p:nvCxnSpPr>
        <p:spPr>
          <a:xfrm flipV="1">
            <a:off x="6055600" y="1644252"/>
            <a:ext cx="0" cy="774527"/>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92" name="正方形/長方形 91">
            <a:extLst>
              <a:ext uri="{FF2B5EF4-FFF2-40B4-BE49-F238E27FC236}">
                <a16:creationId xmlns:a16="http://schemas.microsoft.com/office/drawing/2014/main" id="{B83C2AF5-6B24-423C-ADE1-9088313B81CB}"/>
              </a:ext>
            </a:extLst>
          </p:cNvPr>
          <p:cNvSpPr/>
          <p:nvPr/>
        </p:nvSpPr>
        <p:spPr>
          <a:xfrm rot="5400000">
            <a:off x="8008207" y="3528250"/>
            <a:ext cx="448019" cy="611490"/>
          </a:xfrm>
          <a:prstGeom prst="rect">
            <a:avLst/>
          </a:prstGeom>
          <a:noFill/>
          <a:ln w="28575">
            <a:solidFill>
              <a:srgbClr val="FF99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93" name="直線コネクタ 92">
            <a:extLst>
              <a:ext uri="{FF2B5EF4-FFF2-40B4-BE49-F238E27FC236}">
                <a16:creationId xmlns:a16="http://schemas.microsoft.com/office/drawing/2014/main" id="{C02A0A35-9F43-4B37-ABD6-D2B539E0336E}"/>
              </a:ext>
            </a:extLst>
          </p:cNvPr>
          <p:cNvCxnSpPr>
            <a:cxnSpLocks/>
          </p:cNvCxnSpPr>
          <p:nvPr/>
        </p:nvCxnSpPr>
        <p:spPr>
          <a:xfrm flipH="1">
            <a:off x="4337189" y="3881695"/>
            <a:ext cx="3589282" cy="0"/>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sp>
        <p:nvSpPr>
          <p:cNvPr id="48" name="コンテンツ プレースホルダー 2">
            <a:extLst>
              <a:ext uri="{FF2B5EF4-FFF2-40B4-BE49-F238E27FC236}">
                <a16:creationId xmlns:a16="http://schemas.microsoft.com/office/drawing/2014/main" id="{B8AA4A4C-4244-4BB6-B9C2-FCCAF27D43D7}"/>
              </a:ext>
            </a:extLst>
          </p:cNvPr>
          <p:cNvSpPr txBox="1">
            <a:spLocks/>
          </p:cNvSpPr>
          <p:nvPr/>
        </p:nvSpPr>
        <p:spPr>
          <a:xfrm>
            <a:off x="869519" y="3609984"/>
            <a:ext cx="184666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②電解コンデンサ</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コンテンツ プレースホルダー 2">
            <a:extLst>
              <a:ext uri="{FF2B5EF4-FFF2-40B4-BE49-F238E27FC236}">
                <a16:creationId xmlns:a16="http://schemas.microsoft.com/office/drawing/2014/main" id="{3368AD7A-6576-4FDA-88C2-E8E2100264CF}"/>
              </a:ext>
            </a:extLst>
          </p:cNvPr>
          <p:cNvSpPr txBox="1">
            <a:spLocks/>
          </p:cNvSpPr>
          <p:nvPr/>
        </p:nvSpPr>
        <p:spPr>
          <a:xfrm>
            <a:off x="1192787" y="4018344"/>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rgbClr val="C00000"/>
                </a:solidFill>
                <a:latin typeface="Meiryo UI" panose="020B0604030504040204" pitchFamily="50" charset="-128"/>
                <a:ea typeface="Meiryo UI" panose="020B0604030504040204" pitchFamily="50" charset="-128"/>
                <a:cs typeface="Meiryo UI" panose="020B0604030504040204" pitchFamily="50" charset="-128"/>
              </a:rPr>
              <a:t>取りつけ方向あり</a:t>
            </a:r>
          </a:p>
        </p:txBody>
      </p:sp>
      <p:pic>
        <p:nvPicPr>
          <p:cNvPr id="50" name="図 49">
            <a:extLst>
              <a:ext uri="{FF2B5EF4-FFF2-40B4-BE49-F238E27FC236}">
                <a16:creationId xmlns:a16="http://schemas.microsoft.com/office/drawing/2014/main" id="{875A46CB-CCD8-4093-9151-818316BB65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757" y="4013177"/>
            <a:ext cx="146885" cy="324080"/>
          </a:xfrm>
          <a:prstGeom prst="rect">
            <a:avLst/>
          </a:prstGeom>
        </p:spPr>
      </p:pic>
      <p:sp>
        <p:nvSpPr>
          <p:cNvPr id="52" name="コンテンツ プレースホルダー 2">
            <a:extLst>
              <a:ext uri="{FF2B5EF4-FFF2-40B4-BE49-F238E27FC236}">
                <a16:creationId xmlns:a16="http://schemas.microsoft.com/office/drawing/2014/main" id="{56970B54-12FC-4F38-AA65-535A0009E6A3}"/>
              </a:ext>
            </a:extLst>
          </p:cNvPr>
          <p:cNvSpPr txBox="1">
            <a:spLocks/>
          </p:cNvSpPr>
          <p:nvPr/>
        </p:nvSpPr>
        <p:spPr>
          <a:xfrm>
            <a:off x="2743931" y="4199007"/>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足の長い方が</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53" name="コンテンツ プレースホルダー 2">
            <a:extLst>
              <a:ext uri="{FF2B5EF4-FFF2-40B4-BE49-F238E27FC236}">
                <a16:creationId xmlns:a16="http://schemas.microsoft.com/office/drawing/2014/main" id="{2A37AC37-C4B0-41D6-9595-C4C77C078F6F}"/>
              </a:ext>
            </a:extLst>
          </p:cNvPr>
          <p:cNvSpPr txBox="1">
            <a:spLocks/>
          </p:cNvSpPr>
          <p:nvPr/>
        </p:nvSpPr>
        <p:spPr>
          <a:xfrm>
            <a:off x="2010657" y="4878550"/>
            <a:ext cx="2514284" cy="5699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線の入っている方</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マイナスマークがある方）が</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ー</a:t>
            </a:r>
          </a:p>
        </p:txBody>
      </p:sp>
      <p:cxnSp>
        <p:nvCxnSpPr>
          <p:cNvPr id="55" name="直線コネクタ 54">
            <a:extLst>
              <a:ext uri="{FF2B5EF4-FFF2-40B4-BE49-F238E27FC236}">
                <a16:creationId xmlns:a16="http://schemas.microsoft.com/office/drawing/2014/main" id="{10307B5D-DE1D-4203-9B94-020B132F912D}"/>
              </a:ext>
            </a:extLst>
          </p:cNvPr>
          <p:cNvCxnSpPr>
            <a:cxnSpLocks/>
          </p:cNvCxnSpPr>
          <p:nvPr/>
        </p:nvCxnSpPr>
        <p:spPr>
          <a:xfrm flipH="1">
            <a:off x="2516726" y="4462455"/>
            <a:ext cx="455513" cy="149253"/>
          </a:xfrm>
          <a:prstGeom prst="line">
            <a:avLst/>
          </a:prstGeom>
        </p:spPr>
        <p:style>
          <a:lnRef idx="1">
            <a:schemeClr val="dk1"/>
          </a:lnRef>
          <a:fillRef idx="0">
            <a:schemeClr val="dk1"/>
          </a:fillRef>
          <a:effectRef idx="0">
            <a:schemeClr val="dk1"/>
          </a:effectRef>
          <a:fontRef idx="minor">
            <a:schemeClr val="tx1"/>
          </a:fontRef>
        </p:style>
      </p:cxnSp>
      <p:sp>
        <p:nvSpPr>
          <p:cNvPr id="57" name="コンテンツ プレースホルダー 2">
            <a:extLst>
              <a:ext uri="{FF2B5EF4-FFF2-40B4-BE49-F238E27FC236}">
                <a16:creationId xmlns:a16="http://schemas.microsoft.com/office/drawing/2014/main" id="{FBB2889C-6049-4161-A005-74CABE07A113}"/>
              </a:ext>
            </a:extLst>
          </p:cNvPr>
          <p:cNvSpPr txBox="1">
            <a:spLocks/>
          </p:cNvSpPr>
          <p:nvPr/>
        </p:nvSpPr>
        <p:spPr>
          <a:xfrm>
            <a:off x="1072970" y="5613614"/>
            <a:ext cx="595133" cy="3240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BIZ UDPゴシック" panose="020B0400000000000000" pitchFamily="50" charset="-128"/>
                <a:ea typeface="BIZ UDPゴシック" panose="020B0400000000000000" pitchFamily="50" charset="-128"/>
                <a:cs typeface="Meiryo UI" panose="020B0604030504040204" pitchFamily="50" charset="-128"/>
              </a:rPr>
              <a:t>Ｃ１</a:t>
            </a: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60" name="コンテンツ プレースホルダー 2">
            <a:extLst>
              <a:ext uri="{FF2B5EF4-FFF2-40B4-BE49-F238E27FC236}">
                <a16:creationId xmlns:a16="http://schemas.microsoft.com/office/drawing/2014/main" id="{16AE5020-296A-4021-B7B1-691017A71D19}"/>
              </a:ext>
            </a:extLst>
          </p:cNvPr>
          <p:cNvSpPr txBox="1">
            <a:spLocks/>
          </p:cNvSpPr>
          <p:nvPr/>
        </p:nvSpPr>
        <p:spPr>
          <a:xfrm>
            <a:off x="1744309" y="2630418"/>
            <a:ext cx="2103929" cy="7568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a:latin typeface="Meiryo UI" panose="020B0604030504040204" pitchFamily="50" charset="-128"/>
                <a:ea typeface="Meiryo UI" panose="020B0604030504040204" pitchFamily="50" charset="-128"/>
                <a:cs typeface="Meiryo UI" panose="020B0604030504040204" pitchFamily="50" charset="-128"/>
              </a:rPr>
              <a:t>33kΩ(</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橙橙橙金</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en-US" altLang="ja-JP" sz="1800" dirty="0">
                <a:latin typeface="Meiryo UI" panose="020B0604030504040204" pitchFamily="50" charset="-128"/>
                <a:ea typeface="Meiryo UI" panose="020B0604030504040204" pitchFamily="50" charset="-128"/>
                <a:cs typeface="Meiryo UI" panose="020B0604030504040204" pitchFamily="50" charset="-128"/>
              </a:rPr>
              <a:t>33kΩ(</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橙橙橙金</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nvGrpSpPr>
          <p:cNvPr id="4" name="グループ化 3">
            <a:extLst>
              <a:ext uri="{FF2B5EF4-FFF2-40B4-BE49-F238E27FC236}">
                <a16:creationId xmlns:a16="http://schemas.microsoft.com/office/drawing/2014/main" id="{04C8D21B-201C-495D-9C7E-15DC837B6132}"/>
              </a:ext>
            </a:extLst>
          </p:cNvPr>
          <p:cNvGrpSpPr/>
          <p:nvPr/>
        </p:nvGrpSpPr>
        <p:grpSpPr>
          <a:xfrm>
            <a:off x="1510200" y="4492590"/>
            <a:ext cx="926042" cy="432111"/>
            <a:chOff x="2167828" y="4469394"/>
            <a:chExt cx="926042" cy="432111"/>
          </a:xfrm>
        </p:grpSpPr>
        <p:pic>
          <p:nvPicPr>
            <p:cNvPr id="51" name="図 50">
              <a:extLst>
                <a:ext uri="{FF2B5EF4-FFF2-40B4-BE49-F238E27FC236}">
                  <a16:creationId xmlns:a16="http://schemas.microsoft.com/office/drawing/2014/main" id="{B091E612-36FD-4B67-B737-494A6B2B6B28}"/>
                </a:ext>
              </a:extLst>
            </p:cNvPr>
            <p:cNvPicPr>
              <a:picLocks noChangeAspect="1"/>
            </p:cNvPicPr>
            <p:nvPr/>
          </p:nvPicPr>
          <p:blipFill rotWithShape="1">
            <a:blip r:embed="rId6">
              <a:extLst>
                <a:ext uri="{28A0092B-C50C-407E-A947-70E740481C1C}">
                  <a14:useLocalDpi xmlns:a14="http://schemas.microsoft.com/office/drawing/2010/main" val="0"/>
                </a:ext>
              </a:extLst>
            </a:blip>
            <a:srcRect l="52780" b="6452"/>
            <a:stretch/>
          </p:blipFill>
          <p:spPr>
            <a:xfrm>
              <a:off x="2558642" y="4469394"/>
              <a:ext cx="535228" cy="362665"/>
            </a:xfrm>
            <a:prstGeom prst="rect">
              <a:avLst/>
            </a:prstGeom>
          </p:spPr>
        </p:pic>
        <p:pic>
          <p:nvPicPr>
            <p:cNvPr id="61" name="図 60">
              <a:extLst>
                <a:ext uri="{FF2B5EF4-FFF2-40B4-BE49-F238E27FC236}">
                  <a16:creationId xmlns:a16="http://schemas.microsoft.com/office/drawing/2014/main" id="{AF54D36F-E9AF-4440-8516-AE6913E8D30C}"/>
                </a:ext>
              </a:extLst>
            </p:cNvPr>
            <p:cNvPicPr>
              <a:picLocks noChangeAspect="1"/>
            </p:cNvPicPr>
            <p:nvPr/>
          </p:nvPicPr>
          <p:blipFill rotWithShape="1">
            <a:blip r:embed="rId6">
              <a:extLst>
                <a:ext uri="{28A0092B-C50C-407E-A947-70E740481C1C}">
                  <a14:useLocalDpi xmlns:a14="http://schemas.microsoft.com/office/drawing/2010/main" val="0"/>
                </a:ext>
              </a:extLst>
            </a:blip>
            <a:srcRect r="46767" b="-9127"/>
            <a:stretch/>
          </p:blipFill>
          <p:spPr>
            <a:xfrm>
              <a:off x="2167828" y="4478444"/>
              <a:ext cx="409917" cy="423061"/>
            </a:xfrm>
            <a:prstGeom prst="rect">
              <a:avLst/>
            </a:prstGeom>
          </p:spPr>
        </p:pic>
      </p:grpSp>
      <p:cxnSp>
        <p:nvCxnSpPr>
          <p:cNvPr id="54" name="直線コネクタ 53">
            <a:extLst>
              <a:ext uri="{FF2B5EF4-FFF2-40B4-BE49-F238E27FC236}">
                <a16:creationId xmlns:a16="http://schemas.microsoft.com/office/drawing/2014/main" id="{240E3333-0EAA-4754-9C21-FA45C313A798}"/>
              </a:ext>
            </a:extLst>
          </p:cNvPr>
          <p:cNvCxnSpPr>
            <a:cxnSpLocks/>
          </p:cNvCxnSpPr>
          <p:nvPr/>
        </p:nvCxnSpPr>
        <p:spPr>
          <a:xfrm>
            <a:off x="1768846" y="4808937"/>
            <a:ext cx="241811" cy="190902"/>
          </a:xfrm>
          <a:prstGeom prst="line">
            <a:avLst/>
          </a:prstGeom>
        </p:spPr>
        <p:style>
          <a:lnRef idx="1">
            <a:schemeClr val="dk1"/>
          </a:lnRef>
          <a:fillRef idx="0">
            <a:schemeClr val="dk1"/>
          </a:fillRef>
          <a:effectRef idx="0">
            <a:schemeClr val="dk1"/>
          </a:effectRef>
          <a:fontRef idx="minor">
            <a:schemeClr val="tx1"/>
          </a:fontRef>
        </p:style>
      </p:cxnSp>
      <p:sp>
        <p:nvSpPr>
          <p:cNvPr id="62" name="コンテンツ プレースホルダー 2">
            <a:extLst>
              <a:ext uri="{FF2B5EF4-FFF2-40B4-BE49-F238E27FC236}">
                <a16:creationId xmlns:a16="http://schemas.microsoft.com/office/drawing/2014/main" id="{80677C55-8C8C-45A6-9602-6ECCA30FA869}"/>
              </a:ext>
            </a:extLst>
          </p:cNvPr>
          <p:cNvSpPr txBox="1">
            <a:spLocks/>
          </p:cNvSpPr>
          <p:nvPr/>
        </p:nvSpPr>
        <p:spPr>
          <a:xfrm>
            <a:off x="1715158" y="5642798"/>
            <a:ext cx="947333" cy="3240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a:latin typeface="Meiryo UI" panose="020B0604030504040204" pitchFamily="50" charset="-128"/>
                <a:ea typeface="Meiryo UI" panose="020B0604030504040204" pitchFamily="50" charset="-128"/>
                <a:cs typeface="Meiryo UI" panose="020B0604030504040204" pitchFamily="50" charset="-128"/>
              </a:rPr>
              <a:t>100μF</a:t>
            </a: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Tree>
    <p:extLst>
      <p:ext uri="{BB962C8B-B14F-4D97-AF65-F5344CB8AC3E}">
        <p14:creationId xmlns:p14="http://schemas.microsoft.com/office/powerpoint/2010/main" val="2828072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10;&#10;低い精度で自動的に生成された説明">
            <a:extLst>
              <a:ext uri="{FF2B5EF4-FFF2-40B4-BE49-F238E27FC236}">
                <a16:creationId xmlns:a16="http://schemas.microsoft.com/office/drawing/2014/main" id="{43543F31-5CC5-48E8-A7F1-F3676B0FE4FD}"/>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p:blipFill>
        <p:spPr>
          <a:xfrm rot="10800000">
            <a:off x="4312468" y="1415746"/>
            <a:ext cx="3567902" cy="4597740"/>
          </a:xfrm>
          <a:prstGeom prst="rect">
            <a:avLst/>
          </a:prstGeom>
        </p:spPr>
      </p:pic>
      <p:sp>
        <p:nvSpPr>
          <p:cNvPr id="3" name="正方形/長方形 2"/>
          <p:cNvSpPr/>
          <p:nvPr/>
        </p:nvSpPr>
        <p:spPr>
          <a:xfrm>
            <a:off x="830592" y="1474927"/>
            <a:ext cx="3159988" cy="2727955"/>
          </a:xfrm>
          <a:prstGeom prst="rect">
            <a:avLst/>
          </a:prstGeom>
          <a:ln w="28575">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（電気回路の組み立て）</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0" name="正方形/長方形 19"/>
          <p:cNvSpPr/>
          <p:nvPr/>
        </p:nvSpPr>
        <p:spPr>
          <a:xfrm>
            <a:off x="8202258" y="1473370"/>
            <a:ext cx="3150835" cy="4003299"/>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3" name="コンテンツ プレースホルダー 2"/>
          <p:cNvSpPr txBox="1">
            <a:spLocks/>
          </p:cNvSpPr>
          <p:nvPr/>
        </p:nvSpPr>
        <p:spPr>
          <a:xfrm>
            <a:off x="825347" y="1528159"/>
            <a:ext cx="184666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③半固定抵抗</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正方形/長方形 27"/>
          <p:cNvSpPr/>
          <p:nvPr/>
        </p:nvSpPr>
        <p:spPr>
          <a:xfrm>
            <a:off x="4452236" y="2837118"/>
            <a:ext cx="686767" cy="626373"/>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31" name="正方形/長方形 30"/>
          <p:cNvSpPr/>
          <p:nvPr/>
        </p:nvSpPr>
        <p:spPr>
          <a:xfrm>
            <a:off x="4545009" y="2320438"/>
            <a:ext cx="581366" cy="468512"/>
          </a:xfrm>
          <a:prstGeom prst="rect">
            <a:avLst/>
          </a:prstGeom>
          <a:noFill/>
          <a:ln w="28575">
            <a:solidFill>
              <a:srgbClr val="FF99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13" name="直線コネクタ 12"/>
          <p:cNvCxnSpPr>
            <a:cxnSpLocks/>
          </p:cNvCxnSpPr>
          <p:nvPr/>
        </p:nvCxnSpPr>
        <p:spPr>
          <a:xfrm flipH="1">
            <a:off x="3990580" y="3874868"/>
            <a:ext cx="323525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a:cxnSpLocks/>
          </p:cNvCxnSpPr>
          <p:nvPr/>
        </p:nvCxnSpPr>
        <p:spPr>
          <a:xfrm flipV="1">
            <a:off x="7225839" y="3438949"/>
            <a:ext cx="0" cy="435919"/>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76" name="コンテンツ プレースホルダー 2"/>
          <p:cNvSpPr txBox="1">
            <a:spLocks/>
          </p:cNvSpPr>
          <p:nvPr/>
        </p:nvSpPr>
        <p:spPr>
          <a:xfrm>
            <a:off x="1122244" y="1925411"/>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rgbClr val="C00000"/>
                </a:solidFill>
                <a:latin typeface="Meiryo UI" panose="020B0604030504040204" pitchFamily="50" charset="-128"/>
                <a:ea typeface="Meiryo UI" panose="020B0604030504040204" pitchFamily="50" charset="-128"/>
                <a:cs typeface="Meiryo UI" panose="020B0604030504040204" pitchFamily="50" charset="-128"/>
              </a:rPr>
              <a:t>取りつけ方向あり</a:t>
            </a:r>
          </a:p>
        </p:txBody>
      </p:sp>
      <p:pic>
        <p:nvPicPr>
          <p:cNvPr id="62" name="図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201" y="1906129"/>
            <a:ext cx="146885" cy="324080"/>
          </a:xfrm>
          <a:prstGeom prst="rect">
            <a:avLst/>
          </a:prstGeom>
        </p:spPr>
      </p:pic>
      <p:pic>
        <p:nvPicPr>
          <p:cNvPr id="64" name="図 6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522" y="2549832"/>
            <a:ext cx="146885" cy="324080"/>
          </a:xfrm>
          <a:prstGeom prst="rect">
            <a:avLst/>
          </a:prstGeom>
        </p:spPr>
      </p:pic>
      <p:sp>
        <p:nvSpPr>
          <p:cNvPr id="65" name="コンテンツ プレースホルダー 2"/>
          <p:cNvSpPr txBox="1">
            <a:spLocks/>
          </p:cNvSpPr>
          <p:nvPr/>
        </p:nvSpPr>
        <p:spPr>
          <a:xfrm>
            <a:off x="1134746" y="2596788"/>
            <a:ext cx="2753945"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足は</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本全部はんだづけします。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1109866" y="2194629"/>
            <a:ext cx="3206728" cy="2993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基板に穴にスムーズに入る向きにつける。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6" name="グループ化 55"/>
          <p:cNvGrpSpPr/>
          <p:nvPr/>
        </p:nvGrpSpPr>
        <p:grpSpPr>
          <a:xfrm>
            <a:off x="-8757" y="365125"/>
            <a:ext cx="477794" cy="5189823"/>
            <a:chOff x="-8757" y="365125"/>
            <a:chExt cx="477794" cy="5189823"/>
          </a:xfrm>
        </p:grpSpPr>
        <p:sp>
          <p:nvSpPr>
            <p:cNvPr id="58" name="片側の 2 つの角を丸めた四角形 5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0" name="片側の 2 つの角を丸めた四角形 79"/>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片側の 2 つの角を丸めた四角形 82"/>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91" name="直線コネクタ 90">
            <a:extLst>
              <a:ext uri="{FF2B5EF4-FFF2-40B4-BE49-F238E27FC236}">
                <a16:creationId xmlns:a16="http://schemas.microsoft.com/office/drawing/2014/main" id="{B8F57584-1A59-45D0-A2AC-8BAF2F7A7052}"/>
              </a:ext>
            </a:extLst>
          </p:cNvPr>
          <p:cNvCxnSpPr>
            <a:cxnSpLocks/>
          </p:cNvCxnSpPr>
          <p:nvPr/>
        </p:nvCxnSpPr>
        <p:spPr>
          <a:xfrm flipV="1">
            <a:off x="4795619" y="3463818"/>
            <a:ext cx="0" cy="41105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3" name="直線コネクタ 92">
            <a:extLst>
              <a:ext uri="{FF2B5EF4-FFF2-40B4-BE49-F238E27FC236}">
                <a16:creationId xmlns:a16="http://schemas.microsoft.com/office/drawing/2014/main" id="{C02A0A35-9F43-4B37-ABD6-D2B539E0336E}"/>
              </a:ext>
            </a:extLst>
          </p:cNvPr>
          <p:cNvCxnSpPr>
            <a:cxnSpLocks/>
          </p:cNvCxnSpPr>
          <p:nvPr/>
        </p:nvCxnSpPr>
        <p:spPr>
          <a:xfrm flipH="1">
            <a:off x="4777717" y="1788767"/>
            <a:ext cx="3419898" cy="0"/>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cxnSp>
        <p:nvCxnSpPr>
          <p:cNvPr id="94" name="直線コネクタ 93">
            <a:extLst>
              <a:ext uri="{FF2B5EF4-FFF2-40B4-BE49-F238E27FC236}">
                <a16:creationId xmlns:a16="http://schemas.microsoft.com/office/drawing/2014/main" id="{1E359F16-29B0-4A21-AD84-ADD8CD59BF88}"/>
              </a:ext>
            </a:extLst>
          </p:cNvPr>
          <p:cNvCxnSpPr>
            <a:cxnSpLocks/>
          </p:cNvCxnSpPr>
          <p:nvPr/>
        </p:nvCxnSpPr>
        <p:spPr>
          <a:xfrm flipV="1">
            <a:off x="7482034" y="1788767"/>
            <a:ext cx="0" cy="531671"/>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31EE07-B6F0-498A-8E74-88E202615151}"/>
              </a:ext>
            </a:extLst>
          </p:cNvPr>
          <p:cNvCxnSpPr>
            <a:cxnSpLocks/>
          </p:cNvCxnSpPr>
          <p:nvPr/>
        </p:nvCxnSpPr>
        <p:spPr>
          <a:xfrm flipV="1">
            <a:off x="4777717" y="1788767"/>
            <a:ext cx="0" cy="531671"/>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sp>
        <p:nvSpPr>
          <p:cNvPr id="96" name="コンテンツ プレースホルダー 2">
            <a:extLst>
              <a:ext uri="{FF2B5EF4-FFF2-40B4-BE49-F238E27FC236}">
                <a16:creationId xmlns:a16="http://schemas.microsoft.com/office/drawing/2014/main" id="{8EABAD30-5E87-440B-B57A-5E73A8014FED}"/>
              </a:ext>
            </a:extLst>
          </p:cNvPr>
          <p:cNvSpPr txBox="1">
            <a:spLocks/>
          </p:cNvSpPr>
          <p:nvPr/>
        </p:nvSpPr>
        <p:spPr>
          <a:xfrm>
            <a:off x="1195978" y="3281320"/>
            <a:ext cx="897550" cy="7568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VR1</a:t>
            </a:r>
          </a:p>
          <a:p>
            <a:pPr marL="0" indent="0">
              <a:buFont typeface="Arial" panose="020B0604020202020204" pitchFamily="34" charset="0"/>
              <a:buNone/>
            </a:pPr>
            <a:r>
              <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VR2</a:t>
            </a:r>
          </a:p>
          <a:p>
            <a:pPr marL="0" indent="0">
              <a:buFont typeface="Arial" panose="020B0604020202020204" pitchFamily="34" charset="0"/>
              <a:buNone/>
            </a:pP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97" name="コンテンツ プレースホルダー 2">
            <a:extLst>
              <a:ext uri="{FF2B5EF4-FFF2-40B4-BE49-F238E27FC236}">
                <a16:creationId xmlns:a16="http://schemas.microsoft.com/office/drawing/2014/main" id="{D8282F74-4763-4E0B-AF1F-E1AC968AD700}"/>
              </a:ext>
            </a:extLst>
          </p:cNvPr>
          <p:cNvSpPr txBox="1">
            <a:spLocks/>
          </p:cNvSpPr>
          <p:nvPr/>
        </p:nvSpPr>
        <p:spPr>
          <a:xfrm>
            <a:off x="8606563" y="1898152"/>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rgbClr val="C00000"/>
                </a:solidFill>
                <a:latin typeface="Meiryo UI" panose="020B0604030504040204" pitchFamily="50" charset="-128"/>
                <a:ea typeface="Meiryo UI" panose="020B0604030504040204" pitchFamily="50" charset="-128"/>
                <a:cs typeface="Meiryo UI" panose="020B0604030504040204" pitchFamily="50" charset="-128"/>
              </a:rPr>
              <a:t>取りつけ方向あり</a:t>
            </a:r>
          </a:p>
        </p:txBody>
      </p:sp>
      <p:pic>
        <p:nvPicPr>
          <p:cNvPr id="98" name="図 97">
            <a:extLst>
              <a:ext uri="{FF2B5EF4-FFF2-40B4-BE49-F238E27FC236}">
                <a16:creationId xmlns:a16="http://schemas.microsoft.com/office/drawing/2014/main" id="{D0328196-7902-431D-B80E-E78BA4C4C4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3121" y="1877831"/>
            <a:ext cx="146885" cy="324080"/>
          </a:xfrm>
          <a:prstGeom prst="rect">
            <a:avLst/>
          </a:prstGeom>
        </p:spPr>
      </p:pic>
      <p:pic>
        <p:nvPicPr>
          <p:cNvPr id="99" name="図 98">
            <a:extLst>
              <a:ext uri="{FF2B5EF4-FFF2-40B4-BE49-F238E27FC236}">
                <a16:creationId xmlns:a16="http://schemas.microsoft.com/office/drawing/2014/main" id="{B24DC723-13D3-4403-B725-953B3B5B9C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7668" y="4213475"/>
            <a:ext cx="146885" cy="324080"/>
          </a:xfrm>
          <a:prstGeom prst="rect">
            <a:avLst/>
          </a:prstGeom>
        </p:spPr>
      </p:pic>
      <p:sp>
        <p:nvSpPr>
          <p:cNvPr id="100" name="コンテンツ プレースホルダー 2">
            <a:extLst>
              <a:ext uri="{FF2B5EF4-FFF2-40B4-BE49-F238E27FC236}">
                <a16:creationId xmlns:a16="http://schemas.microsoft.com/office/drawing/2014/main" id="{D364A408-E3EF-4D38-8936-DF7F0A3C03C2}"/>
              </a:ext>
            </a:extLst>
          </p:cNvPr>
          <p:cNvSpPr txBox="1">
            <a:spLocks/>
          </p:cNvSpPr>
          <p:nvPr/>
        </p:nvSpPr>
        <p:spPr>
          <a:xfrm>
            <a:off x="8606563" y="4240401"/>
            <a:ext cx="2586496" cy="2873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取りつけた後で確認する場合。</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01" name="グループ化 100">
            <a:extLst>
              <a:ext uri="{FF2B5EF4-FFF2-40B4-BE49-F238E27FC236}">
                <a16:creationId xmlns:a16="http://schemas.microsoft.com/office/drawing/2014/main" id="{22061474-7AFE-43EA-9620-6E495AB24192}"/>
              </a:ext>
            </a:extLst>
          </p:cNvPr>
          <p:cNvGrpSpPr/>
          <p:nvPr/>
        </p:nvGrpSpPr>
        <p:grpSpPr>
          <a:xfrm rot="5400000">
            <a:off x="8877628" y="4642378"/>
            <a:ext cx="575158" cy="575158"/>
            <a:chOff x="2608499" y="5142568"/>
            <a:chExt cx="798027" cy="798027"/>
          </a:xfrm>
        </p:grpSpPr>
        <p:sp>
          <p:nvSpPr>
            <p:cNvPr id="102" name="弦 101">
              <a:extLst>
                <a:ext uri="{FF2B5EF4-FFF2-40B4-BE49-F238E27FC236}">
                  <a16:creationId xmlns:a16="http://schemas.microsoft.com/office/drawing/2014/main" id="{FFC88313-B169-4A3D-B0CF-354585FA4268}"/>
                </a:ext>
              </a:extLst>
            </p:cNvPr>
            <p:cNvSpPr/>
            <p:nvPr/>
          </p:nvSpPr>
          <p:spPr>
            <a:xfrm rot="3584667">
              <a:off x="2608499" y="5142568"/>
              <a:ext cx="798027" cy="798027"/>
            </a:xfrm>
            <a:prstGeom prst="chord">
              <a:avLst>
                <a:gd name="adj1" fmla="val 19960893"/>
                <a:gd name="adj2" fmla="val 16200000"/>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円/楕円 23">
              <a:extLst>
                <a:ext uri="{FF2B5EF4-FFF2-40B4-BE49-F238E27FC236}">
                  <a16:creationId xmlns:a16="http://schemas.microsoft.com/office/drawing/2014/main" id="{CC33F8E6-8389-4F5B-9838-B2A3C388A96F}"/>
                </a:ext>
              </a:extLst>
            </p:cNvPr>
            <p:cNvSpPr/>
            <p:nvPr/>
          </p:nvSpPr>
          <p:spPr>
            <a:xfrm>
              <a:off x="2684860" y="5220943"/>
              <a:ext cx="645306" cy="645306"/>
            </a:xfrm>
            <a:prstGeom prst="ellipse">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04" name="直線矢印コネクタ 103">
            <a:extLst>
              <a:ext uri="{FF2B5EF4-FFF2-40B4-BE49-F238E27FC236}">
                <a16:creationId xmlns:a16="http://schemas.microsoft.com/office/drawing/2014/main" id="{83BD6706-0152-4BDA-88EE-26D92393D53A}"/>
              </a:ext>
            </a:extLst>
          </p:cNvPr>
          <p:cNvCxnSpPr/>
          <p:nvPr/>
        </p:nvCxnSpPr>
        <p:spPr>
          <a:xfrm flipH="1">
            <a:off x="9438723" y="5130483"/>
            <a:ext cx="548537" cy="231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コンテンツ プレースホルダー 2">
            <a:extLst>
              <a:ext uri="{FF2B5EF4-FFF2-40B4-BE49-F238E27FC236}">
                <a16:creationId xmlns:a16="http://schemas.microsoft.com/office/drawing/2014/main" id="{0B5BF7DA-444B-4778-8A5C-E30CA543E876}"/>
              </a:ext>
            </a:extLst>
          </p:cNvPr>
          <p:cNvSpPr txBox="1">
            <a:spLocks/>
          </p:cNvSpPr>
          <p:nvPr/>
        </p:nvSpPr>
        <p:spPr>
          <a:xfrm>
            <a:off x="9948163" y="4867350"/>
            <a:ext cx="1447354" cy="5493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真上から見て</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平らな面が</a:t>
            </a:r>
            <a:r>
              <a:rPr lang="en-US" altLang="ja-JP" sz="1100" b="1" u="sng" dirty="0">
                <a:latin typeface="Meiryo UI" panose="020B0604030504040204" pitchFamily="50" charset="-128"/>
                <a:ea typeface="Meiryo UI" panose="020B0604030504040204" pitchFamily="50" charset="-128"/>
                <a:cs typeface="Meiryo UI" panose="020B0604030504040204" pitchFamily="50" charset="-128"/>
              </a:rPr>
              <a:t>K</a:t>
            </a:r>
            <a:r>
              <a:rPr lang="ja-JP" altLang="en-US" sz="1100" u="sng" dirty="0">
                <a:latin typeface="Meiryo UI" panose="020B0604030504040204" pitchFamily="50" charset="-128"/>
                <a:ea typeface="Meiryo UI" panose="020B0604030504040204" pitchFamily="50" charset="-128"/>
                <a:cs typeface="Meiryo UI" panose="020B0604030504040204" pitchFamily="50" charset="-128"/>
              </a:rPr>
              <a:t>側</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です。</a:t>
            </a:r>
          </a:p>
        </p:txBody>
      </p:sp>
      <p:pic>
        <p:nvPicPr>
          <p:cNvPr id="106" name="図 105">
            <a:extLst>
              <a:ext uri="{FF2B5EF4-FFF2-40B4-BE49-F238E27FC236}">
                <a16:creationId xmlns:a16="http://schemas.microsoft.com/office/drawing/2014/main" id="{DB01EB29-D7F2-4F28-B0A0-4A6A4228C2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21825" y="2618421"/>
            <a:ext cx="1702043" cy="270418"/>
          </a:xfrm>
          <a:prstGeom prst="rect">
            <a:avLst/>
          </a:prstGeom>
        </p:spPr>
      </p:pic>
      <p:sp>
        <p:nvSpPr>
          <p:cNvPr id="107" name="コンテンツ プレースホルダー 2">
            <a:extLst>
              <a:ext uri="{FF2B5EF4-FFF2-40B4-BE49-F238E27FC236}">
                <a16:creationId xmlns:a16="http://schemas.microsoft.com/office/drawing/2014/main" id="{E43C20C8-E92B-4C7F-9C57-7D50745D0065}"/>
              </a:ext>
            </a:extLst>
          </p:cNvPr>
          <p:cNvSpPr txBox="1">
            <a:spLocks/>
          </p:cNvSpPr>
          <p:nvPr/>
        </p:nvSpPr>
        <p:spPr>
          <a:xfrm>
            <a:off x="8202257" y="1490371"/>
            <a:ext cx="184666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④発光ダイオード</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コンテンツ プレースホルダー 2">
            <a:extLst>
              <a:ext uri="{FF2B5EF4-FFF2-40B4-BE49-F238E27FC236}">
                <a16:creationId xmlns:a16="http://schemas.microsoft.com/office/drawing/2014/main" id="{CF05983D-60FD-4C09-B379-AAB6C5BBC489}"/>
              </a:ext>
            </a:extLst>
          </p:cNvPr>
          <p:cNvSpPr txBox="1">
            <a:spLocks/>
          </p:cNvSpPr>
          <p:nvPr/>
        </p:nvSpPr>
        <p:spPr>
          <a:xfrm>
            <a:off x="8721825" y="3320964"/>
            <a:ext cx="897550" cy="7568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LED1</a:t>
            </a:r>
          </a:p>
          <a:p>
            <a:pPr marL="0" indent="0">
              <a:buFont typeface="Arial" panose="020B0604020202020204" pitchFamily="34" charset="0"/>
              <a:buNone/>
            </a:pPr>
            <a:r>
              <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LED2</a:t>
            </a:r>
          </a:p>
          <a:p>
            <a:pPr marL="0" indent="0">
              <a:buFont typeface="Arial" panose="020B0604020202020204" pitchFamily="34" charset="0"/>
              <a:buNone/>
            </a:pP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9" name="コンテンツ プレースホルダー 2">
            <a:extLst>
              <a:ext uri="{FF2B5EF4-FFF2-40B4-BE49-F238E27FC236}">
                <a16:creationId xmlns:a16="http://schemas.microsoft.com/office/drawing/2014/main" id="{A5AFBABB-2054-486E-9917-B5A1D2349D1D}"/>
              </a:ext>
            </a:extLst>
          </p:cNvPr>
          <p:cNvSpPr txBox="1">
            <a:spLocks/>
          </p:cNvSpPr>
          <p:nvPr/>
        </p:nvSpPr>
        <p:spPr>
          <a:xfrm>
            <a:off x="9643434" y="2931026"/>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足の長い方が</a:t>
            </a:r>
            <a:r>
              <a:rPr lang="en-US" altLang="ja-JP" sz="1400" b="1" dirty="0">
                <a:latin typeface="Meiryo UI" panose="020B0604030504040204" pitchFamily="50" charset="-128"/>
                <a:ea typeface="Meiryo UI" panose="020B0604030504040204" pitchFamily="50" charset="-128"/>
                <a:cs typeface="Meiryo UI" panose="020B0604030504040204" pitchFamily="50" charset="-128"/>
              </a:rPr>
              <a:t>A</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コンテンツ プレースホルダー 2">
            <a:extLst>
              <a:ext uri="{FF2B5EF4-FFF2-40B4-BE49-F238E27FC236}">
                <a16:creationId xmlns:a16="http://schemas.microsoft.com/office/drawing/2014/main" id="{A51DCE46-3669-4BF9-889D-1B77EBD3FED3}"/>
              </a:ext>
            </a:extLst>
          </p:cNvPr>
          <p:cNvSpPr txBox="1">
            <a:spLocks/>
          </p:cNvSpPr>
          <p:nvPr/>
        </p:nvSpPr>
        <p:spPr>
          <a:xfrm>
            <a:off x="9619375" y="2320438"/>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足の短い方が</a:t>
            </a:r>
            <a:r>
              <a:rPr lang="en-US" altLang="ja-JP" sz="1400" b="1" dirty="0">
                <a:latin typeface="Meiryo UI" panose="020B0604030504040204" pitchFamily="50" charset="-128"/>
                <a:ea typeface="Meiryo UI" panose="020B0604030504040204" pitchFamily="50" charset="-128"/>
                <a:cs typeface="Meiryo UI" panose="020B0604030504040204" pitchFamily="50" charset="-128"/>
              </a:rPr>
              <a:t>K</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正方形/長方形 51">
            <a:extLst>
              <a:ext uri="{FF2B5EF4-FFF2-40B4-BE49-F238E27FC236}">
                <a16:creationId xmlns:a16="http://schemas.microsoft.com/office/drawing/2014/main" id="{C07EAA34-4B67-41EF-B8B9-BFD46EBC873F}"/>
              </a:ext>
            </a:extLst>
          </p:cNvPr>
          <p:cNvSpPr/>
          <p:nvPr/>
        </p:nvSpPr>
        <p:spPr>
          <a:xfrm>
            <a:off x="7051277" y="2837118"/>
            <a:ext cx="686767" cy="626373"/>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53" name="正方形/長方形 52">
            <a:extLst>
              <a:ext uri="{FF2B5EF4-FFF2-40B4-BE49-F238E27FC236}">
                <a16:creationId xmlns:a16="http://schemas.microsoft.com/office/drawing/2014/main" id="{E4245D99-304A-45DA-937E-FB93701BB83B}"/>
              </a:ext>
            </a:extLst>
          </p:cNvPr>
          <p:cNvSpPr/>
          <p:nvPr/>
        </p:nvSpPr>
        <p:spPr>
          <a:xfrm>
            <a:off x="7051277" y="2321494"/>
            <a:ext cx="581366" cy="468512"/>
          </a:xfrm>
          <a:prstGeom prst="rect">
            <a:avLst/>
          </a:prstGeom>
          <a:noFill/>
          <a:ln w="28575">
            <a:solidFill>
              <a:srgbClr val="FF99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440428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図 46" descr="グラフィカル ユーザー インターフェイス&#10;&#10;低い精度で自動的に生成された説明">
            <a:extLst>
              <a:ext uri="{FF2B5EF4-FFF2-40B4-BE49-F238E27FC236}">
                <a16:creationId xmlns:a16="http://schemas.microsoft.com/office/drawing/2014/main" id="{31B16ECB-437A-48B1-B322-373A17E1C879}"/>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p:blipFill>
        <p:spPr>
          <a:xfrm rot="10800000">
            <a:off x="4312468" y="1415746"/>
            <a:ext cx="3567902" cy="4597740"/>
          </a:xfrm>
          <a:prstGeom prst="rect">
            <a:avLst/>
          </a:prstGeom>
        </p:spPr>
      </p:pic>
      <p:sp>
        <p:nvSpPr>
          <p:cNvPr id="48" name="正方形/長方形 47">
            <a:extLst>
              <a:ext uri="{FF2B5EF4-FFF2-40B4-BE49-F238E27FC236}">
                <a16:creationId xmlns:a16="http://schemas.microsoft.com/office/drawing/2014/main" id="{AF0E3527-5A07-4A59-A2AD-86B5D3F3652F}"/>
              </a:ext>
            </a:extLst>
          </p:cNvPr>
          <p:cNvSpPr/>
          <p:nvPr/>
        </p:nvSpPr>
        <p:spPr>
          <a:xfrm>
            <a:off x="830592" y="1474927"/>
            <a:ext cx="3159988" cy="3136781"/>
          </a:xfrm>
          <a:prstGeom prst="rect">
            <a:avLst/>
          </a:prstGeom>
          <a:ln w="28575">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8CB3ECED-218E-4031-86FB-4458764CFADF}"/>
              </a:ext>
            </a:extLst>
          </p:cNvPr>
          <p:cNvSpPr/>
          <p:nvPr/>
        </p:nvSpPr>
        <p:spPr>
          <a:xfrm>
            <a:off x="8202258" y="1473370"/>
            <a:ext cx="3150835" cy="4003299"/>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（電気回路の組み立て）</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8" name="正方形/長方形 27"/>
          <p:cNvSpPr/>
          <p:nvPr/>
        </p:nvSpPr>
        <p:spPr>
          <a:xfrm>
            <a:off x="5722979" y="5476669"/>
            <a:ext cx="763545" cy="560379"/>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31" name="正方形/長方形 30"/>
          <p:cNvSpPr/>
          <p:nvPr/>
        </p:nvSpPr>
        <p:spPr>
          <a:xfrm>
            <a:off x="4825736" y="1707491"/>
            <a:ext cx="581366" cy="468512"/>
          </a:xfrm>
          <a:prstGeom prst="rect">
            <a:avLst/>
          </a:prstGeom>
          <a:noFill/>
          <a:ln w="28575">
            <a:solidFill>
              <a:srgbClr val="FF99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13" name="直線コネクタ 12"/>
          <p:cNvCxnSpPr>
            <a:cxnSpLocks/>
          </p:cNvCxnSpPr>
          <p:nvPr/>
        </p:nvCxnSpPr>
        <p:spPr>
          <a:xfrm flipH="1">
            <a:off x="2507136" y="5901208"/>
            <a:ext cx="323525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56" name="グループ化 55"/>
          <p:cNvGrpSpPr/>
          <p:nvPr/>
        </p:nvGrpSpPr>
        <p:grpSpPr>
          <a:xfrm>
            <a:off x="-8757" y="365125"/>
            <a:ext cx="477794" cy="5189823"/>
            <a:chOff x="-8757" y="365125"/>
            <a:chExt cx="477794" cy="5189823"/>
          </a:xfrm>
        </p:grpSpPr>
        <p:sp>
          <p:nvSpPr>
            <p:cNvPr id="58" name="片側の 2 つの角を丸めた四角形 5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0" name="片側の 2 つの角を丸めた四角形 79"/>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片側の 2 つの角を丸めた四角形 82"/>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91" name="直線コネクタ 90">
            <a:extLst>
              <a:ext uri="{FF2B5EF4-FFF2-40B4-BE49-F238E27FC236}">
                <a16:creationId xmlns:a16="http://schemas.microsoft.com/office/drawing/2014/main" id="{B8F57584-1A59-45D0-A2AC-8BAF2F7A7052}"/>
              </a:ext>
            </a:extLst>
          </p:cNvPr>
          <p:cNvCxnSpPr>
            <a:cxnSpLocks/>
          </p:cNvCxnSpPr>
          <p:nvPr/>
        </p:nvCxnSpPr>
        <p:spPr>
          <a:xfrm flipV="1">
            <a:off x="2507136" y="4611708"/>
            <a:ext cx="0" cy="128950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92" name="正方形/長方形 91">
            <a:extLst>
              <a:ext uri="{FF2B5EF4-FFF2-40B4-BE49-F238E27FC236}">
                <a16:creationId xmlns:a16="http://schemas.microsoft.com/office/drawing/2014/main" id="{B83C2AF5-6B24-423C-ADE1-9088313B81CB}"/>
              </a:ext>
            </a:extLst>
          </p:cNvPr>
          <p:cNvSpPr/>
          <p:nvPr/>
        </p:nvSpPr>
        <p:spPr>
          <a:xfrm>
            <a:off x="6792356" y="1685110"/>
            <a:ext cx="581366" cy="468512"/>
          </a:xfrm>
          <a:prstGeom prst="rect">
            <a:avLst/>
          </a:prstGeom>
          <a:noFill/>
          <a:ln w="28575">
            <a:solidFill>
              <a:srgbClr val="FF99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93" name="直線コネクタ 92">
            <a:extLst>
              <a:ext uri="{FF2B5EF4-FFF2-40B4-BE49-F238E27FC236}">
                <a16:creationId xmlns:a16="http://schemas.microsoft.com/office/drawing/2014/main" id="{C02A0A35-9F43-4B37-ABD6-D2B539E0336E}"/>
              </a:ext>
            </a:extLst>
          </p:cNvPr>
          <p:cNvCxnSpPr>
            <a:cxnSpLocks/>
          </p:cNvCxnSpPr>
          <p:nvPr/>
        </p:nvCxnSpPr>
        <p:spPr>
          <a:xfrm flipH="1">
            <a:off x="5108962" y="2379347"/>
            <a:ext cx="3083331" cy="0"/>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cxnSp>
        <p:nvCxnSpPr>
          <p:cNvPr id="94" name="直線コネクタ 93">
            <a:extLst>
              <a:ext uri="{FF2B5EF4-FFF2-40B4-BE49-F238E27FC236}">
                <a16:creationId xmlns:a16="http://schemas.microsoft.com/office/drawing/2014/main" id="{1E359F16-29B0-4A21-AD84-ADD8CD59BF88}"/>
              </a:ext>
            </a:extLst>
          </p:cNvPr>
          <p:cNvCxnSpPr>
            <a:cxnSpLocks/>
          </p:cNvCxnSpPr>
          <p:nvPr/>
        </p:nvCxnSpPr>
        <p:spPr>
          <a:xfrm flipV="1">
            <a:off x="5117046" y="2173327"/>
            <a:ext cx="0" cy="226103"/>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31EE07-B6F0-498A-8E74-88E202615151}"/>
              </a:ext>
            </a:extLst>
          </p:cNvPr>
          <p:cNvCxnSpPr>
            <a:cxnSpLocks/>
          </p:cNvCxnSpPr>
          <p:nvPr/>
        </p:nvCxnSpPr>
        <p:spPr>
          <a:xfrm flipV="1">
            <a:off x="7083039" y="2173327"/>
            <a:ext cx="0" cy="226103"/>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sp>
        <p:nvSpPr>
          <p:cNvPr id="60" name="コンテンツ プレースホルダー 2">
            <a:extLst>
              <a:ext uri="{FF2B5EF4-FFF2-40B4-BE49-F238E27FC236}">
                <a16:creationId xmlns:a16="http://schemas.microsoft.com/office/drawing/2014/main" id="{46651A90-B882-459C-84F6-5D3A7DFEA36E}"/>
              </a:ext>
            </a:extLst>
          </p:cNvPr>
          <p:cNvSpPr txBox="1">
            <a:spLocks/>
          </p:cNvSpPr>
          <p:nvPr/>
        </p:nvSpPr>
        <p:spPr>
          <a:xfrm>
            <a:off x="843871" y="1543327"/>
            <a:ext cx="184666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⑤スイッチ</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コンテンツ プレースホルダー 2">
            <a:extLst>
              <a:ext uri="{FF2B5EF4-FFF2-40B4-BE49-F238E27FC236}">
                <a16:creationId xmlns:a16="http://schemas.microsoft.com/office/drawing/2014/main" id="{774E1B65-CFA2-4565-A0D7-F1DFB49E7E3F}"/>
              </a:ext>
            </a:extLst>
          </p:cNvPr>
          <p:cNvSpPr txBox="1">
            <a:spLocks/>
          </p:cNvSpPr>
          <p:nvPr/>
        </p:nvSpPr>
        <p:spPr>
          <a:xfrm>
            <a:off x="2025406" y="1557901"/>
            <a:ext cx="1560868" cy="2737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取りつけ方向なし</a:t>
            </a:r>
          </a:p>
        </p:txBody>
      </p:sp>
      <p:pic>
        <p:nvPicPr>
          <p:cNvPr id="63" name="図 62">
            <a:extLst>
              <a:ext uri="{FF2B5EF4-FFF2-40B4-BE49-F238E27FC236}">
                <a16:creationId xmlns:a16="http://schemas.microsoft.com/office/drawing/2014/main" id="{C1016B2F-C40E-4D9C-9909-6403A56E75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8542" y="1999315"/>
            <a:ext cx="146885" cy="324080"/>
          </a:xfrm>
          <a:prstGeom prst="rect">
            <a:avLst/>
          </a:prstGeom>
        </p:spPr>
      </p:pic>
      <p:sp>
        <p:nvSpPr>
          <p:cNvPr id="67" name="コンテンツ プレースホルダー 2">
            <a:extLst>
              <a:ext uri="{FF2B5EF4-FFF2-40B4-BE49-F238E27FC236}">
                <a16:creationId xmlns:a16="http://schemas.microsoft.com/office/drawing/2014/main" id="{F71597B2-AFD1-44E9-A04E-5D92F8BE6613}"/>
              </a:ext>
            </a:extLst>
          </p:cNvPr>
          <p:cNvSpPr txBox="1">
            <a:spLocks/>
          </p:cNvSpPr>
          <p:nvPr/>
        </p:nvSpPr>
        <p:spPr>
          <a:xfrm>
            <a:off x="1117067" y="1929608"/>
            <a:ext cx="2386121" cy="449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下図の部分がショートしないように特に注意する。</a:t>
            </a:r>
          </a:p>
        </p:txBody>
      </p:sp>
      <p:sp>
        <p:nvSpPr>
          <p:cNvPr id="86" name="コンテンツ プレースホルダー 2">
            <a:extLst>
              <a:ext uri="{FF2B5EF4-FFF2-40B4-BE49-F238E27FC236}">
                <a16:creationId xmlns:a16="http://schemas.microsoft.com/office/drawing/2014/main" id="{125F76B7-8BB1-4B88-98AA-F3EF0E2DCC73}"/>
              </a:ext>
            </a:extLst>
          </p:cNvPr>
          <p:cNvSpPr txBox="1">
            <a:spLocks/>
          </p:cNvSpPr>
          <p:nvPr/>
        </p:nvSpPr>
        <p:spPr>
          <a:xfrm>
            <a:off x="8202257" y="1514112"/>
            <a:ext cx="184666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⑥コネクター</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コンテンツ プレースホルダー 2">
            <a:extLst>
              <a:ext uri="{FF2B5EF4-FFF2-40B4-BE49-F238E27FC236}">
                <a16:creationId xmlns:a16="http://schemas.microsoft.com/office/drawing/2014/main" id="{694C5E94-A115-4BCF-8DA8-E95153E915C9}"/>
              </a:ext>
            </a:extLst>
          </p:cNvPr>
          <p:cNvSpPr txBox="1">
            <a:spLocks/>
          </p:cNvSpPr>
          <p:nvPr/>
        </p:nvSpPr>
        <p:spPr>
          <a:xfrm>
            <a:off x="8539981" y="1938923"/>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rgbClr val="C00000"/>
                </a:solidFill>
                <a:latin typeface="Meiryo UI" panose="020B0604030504040204" pitchFamily="50" charset="-128"/>
                <a:ea typeface="Meiryo UI" panose="020B0604030504040204" pitchFamily="50" charset="-128"/>
                <a:cs typeface="Meiryo UI" panose="020B0604030504040204" pitchFamily="50" charset="-128"/>
              </a:rPr>
              <a:t>取りつけ方向あり</a:t>
            </a:r>
          </a:p>
        </p:txBody>
      </p:sp>
      <p:pic>
        <p:nvPicPr>
          <p:cNvPr id="88" name="図 87">
            <a:extLst>
              <a:ext uri="{FF2B5EF4-FFF2-40B4-BE49-F238E27FC236}">
                <a16:creationId xmlns:a16="http://schemas.microsoft.com/office/drawing/2014/main" id="{312035DE-7B5C-4A70-81E2-CCC23C6FFD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73164" y="1919366"/>
            <a:ext cx="146885" cy="324080"/>
          </a:xfrm>
          <a:prstGeom prst="rect">
            <a:avLst/>
          </a:prstGeom>
        </p:spPr>
      </p:pic>
      <p:pic>
        <p:nvPicPr>
          <p:cNvPr id="89" name="図 88">
            <a:extLst>
              <a:ext uri="{FF2B5EF4-FFF2-40B4-BE49-F238E27FC236}">
                <a16:creationId xmlns:a16="http://schemas.microsoft.com/office/drawing/2014/main" id="{A6C65B52-3E7D-4FE2-B7E2-A1035883B6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73164" y="2399582"/>
            <a:ext cx="146885" cy="324080"/>
          </a:xfrm>
          <a:prstGeom prst="rect">
            <a:avLst/>
          </a:prstGeom>
        </p:spPr>
      </p:pic>
      <p:sp>
        <p:nvSpPr>
          <p:cNvPr id="108" name="コンテンツ プレースホルダー 2">
            <a:extLst>
              <a:ext uri="{FF2B5EF4-FFF2-40B4-BE49-F238E27FC236}">
                <a16:creationId xmlns:a16="http://schemas.microsoft.com/office/drawing/2014/main" id="{D6C954C5-B595-4FEC-A964-7210917886A0}"/>
              </a:ext>
            </a:extLst>
          </p:cNvPr>
          <p:cNvSpPr txBox="1">
            <a:spLocks/>
          </p:cNvSpPr>
          <p:nvPr/>
        </p:nvSpPr>
        <p:spPr>
          <a:xfrm>
            <a:off x="8539981" y="2399430"/>
            <a:ext cx="2753945"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目印を合わせる</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コンテンツ プレースホルダー 2">
            <a:extLst>
              <a:ext uri="{FF2B5EF4-FFF2-40B4-BE49-F238E27FC236}">
                <a16:creationId xmlns:a16="http://schemas.microsoft.com/office/drawing/2014/main" id="{6EF827FC-1BA2-4D2A-8F28-2826B3537B86}"/>
              </a:ext>
            </a:extLst>
          </p:cNvPr>
          <p:cNvSpPr txBox="1">
            <a:spLocks/>
          </p:cNvSpPr>
          <p:nvPr/>
        </p:nvSpPr>
        <p:spPr>
          <a:xfrm>
            <a:off x="8373164" y="4546235"/>
            <a:ext cx="897550" cy="7568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rPr>
              <a:t>CN1</a:t>
            </a:r>
          </a:p>
          <a:p>
            <a:pPr marL="0" indent="0">
              <a:buFont typeface="Arial" panose="020B0604020202020204" pitchFamily="34" charset="0"/>
              <a:buNone/>
            </a:pPr>
            <a:r>
              <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rPr>
              <a:t>CN2</a:t>
            </a:r>
          </a:p>
        </p:txBody>
      </p:sp>
      <p:sp>
        <p:nvSpPr>
          <p:cNvPr id="110" name="コンテンツ プレースホルダー 2">
            <a:extLst>
              <a:ext uri="{FF2B5EF4-FFF2-40B4-BE49-F238E27FC236}">
                <a16:creationId xmlns:a16="http://schemas.microsoft.com/office/drawing/2014/main" id="{CBA9F820-D1A0-49F3-A76D-3DD291915CCE}"/>
              </a:ext>
            </a:extLst>
          </p:cNvPr>
          <p:cNvSpPr txBox="1">
            <a:spLocks/>
          </p:cNvSpPr>
          <p:nvPr/>
        </p:nvSpPr>
        <p:spPr>
          <a:xfrm>
            <a:off x="1127856" y="4126488"/>
            <a:ext cx="897550" cy="333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rPr>
              <a:t>SW1</a:t>
            </a:r>
          </a:p>
        </p:txBody>
      </p:sp>
      <p:sp>
        <p:nvSpPr>
          <p:cNvPr id="51" name="コンテンツ プレースホルダー 2">
            <a:extLst>
              <a:ext uri="{FF2B5EF4-FFF2-40B4-BE49-F238E27FC236}">
                <a16:creationId xmlns:a16="http://schemas.microsoft.com/office/drawing/2014/main" id="{D88C9F19-0528-4C87-8C3C-B9C2E1EBB9B3}"/>
              </a:ext>
            </a:extLst>
          </p:cNvPr>
          <p:cNvSpPr txBox="1">
            <a:spLocks/>
          </p:cNvSpPr>
          <p:nvPr/>
        </p:nvSpPr>
        <p:spPr>
          <a:xfrm>
            <a:off x="8601357" y="3920674"/>
            <a:ext cx="565668" cy="2737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目印</a:t>
            </a:r>
          </a:p>
        </p:txBody>
      </p:sp>
      <p:pic>
        <p:nvPicPr>
          <p:cNvPr id="4" name="図 3" descr="屋内, 座る, テーブル, ブルー が含まれている画像&#10;&#10;自動的に生成された説明">
            <a:extLst>
              <a:ext uri="{FF2B5EF4-FFF2-40B4-BE49-F238E27FC236}">
                <a16:creationId xmlns:a16="http://schemas.microsoft.com/office/drawing/2014/main" id="{E01E3A6F-E81D-4DF9-B533-E6A17C27CAF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1827715" y="1774785"/>
            <a:ext cx="1181966" cy="2900312"/>
          </a:xfrm>
          <a:prstGeom prst="rect">
            <a:avLst/>
          </a:prstGeom>
          <a:effectLst>
            <a:softEdge rad="38100"/>
          </a:effectLst>
        </p:spPr>
      </p:pic>
      <p:sp>
        <p:nvSpPr>
          <p:cNvPr id="7" name="矢印: 下 6">
            <a:extLst>
              <a:ext uri="{FF2B5EF4-FFF2-40B4-BE49-F238E27FC236}">
                <a16:creationId xmlns:a16="http://schemas.microsoft.com/office/drawing/2014/main" id="{C1EA8C97-CA33-4995-AE6F-4872B6268DCF}"/>
              </a:ext>
            </a:extLst>
          </p:cNvPr>
          <p:cNvSpPr/>
          <p:nvPr/>
        </p:nvSpPr>
        <p:spPr>
          <a:xfrm>
            <a:off x="2137186" y="2875196"/>
            <a:ext cx="185495" cy="349745"/>
          </a:xfrm>
          <a:prstGeom prst="down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矢印: 下 51">
            <a:extLst>
              <a:ext uri="{FF2B5EF4-FFF2-40B4-BE49-F238E27FC236}">
                <a16:creationId xmlns:a16="http://schemas.microsoft.com/office/drawing/2014/main" id="{FDF8B0EB-A661-42CC-B080-F57508627A77}"/>
              </a:ext>
            </a:extLst>
          </p:cNvPr>
          <p:cNvSpPr/>
          <p:nvPr/>
        </p:nvSpPr>
        <p:spPr>
          <a:xfrm>
            <a:off x="2418698" y="2882158"/>
            <a:ext cx="185495" cy="349745"/>
          </a:xfrm>
          <a:prstGeom prst="down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A742B244-03AF-47E1-98DB-A521D6BA5CDD}"/>
              </a:ext>
            </a:extLst>
          </p:cNvPr>
          <p:cNvPicPr>
            <a:picLocks noChangeAspect="1"/>
          </p:cNvPicPr>
          <p:nvPr/>
        </p:nvPicPr>
        <p:blipFill rotWithShape="1">
          <a:blip r:embed="rId6"/>
          <a:srcRect l="30234"/>
          <a:stretch/>
        </p:blipFill>
        <p:spPr>
          <a:xfrm>
            <a:off x="9905479" y="2682292"/>
            <a:ext cx="863997" cy="1133633"/>
          </a:xfrm>
          <a:prstGeom prst="rect">
            <a:avLst/>
          </a:prstGeom>
        </p:spPr>
      </p:pic>
      <p:grpSp>
        <p:nvGrpSpPr>
          <p:cNvPr id="11" name="グループ化 10">
            <a:extLst>
              <a:ext uri="{FF2B5EF4-FFF2-40B4-BE49-F238E27FC236}">
                <a16:creationId xmlns:a16="http://schemas.microsoft.com/office/drawing/2014/main" id="{934765E9-FE17-49AF-8997-D09FBDE0CCA7}"/>
              </a:ext>
            </a:extLst>
          </p:cNvPr>
          <p:cNvGrpSpPr/>
          <p:nvPr/>
        </p:nvGrpSpPr>
        <p:grpSpPr>
          <a:xfrm>
            <a:off x="9810950" y="4017132"/>
            <a:ext cx="958526" cy="594576"/>
            <a:chOff x="9928670" y="4085294"/>
            <a:chExt cx="958526" cy="594576"/>
          </a:xfrm>
          <a:solidFill>
            <a:schemeClr val="bg1"/>
          </a:solidFill>
        </p:grpSpPr>
        <p:sp>
          <p:nvSpPr>
            <p:cNvPr id="10" name="正方形/長方形 9">
              <a:extLst>
                <a:ext uri="{FF2B5EF4-FFF2-40B4-BE49-F238E27FC236}">
                  <a16:creationId xmlns:a16="http://schemas.microsoft.com/office/drawing/2014/main" id="{45B0263D-3129-494E-9C0F-1DE15B1FDFCE}"/>
                </a:ext>
              </a:extLst>
            </p:cNvPr>
            <p:cNvSpPr/>
            <p:nvPr/>
          </p:nvSpPr>
          <p:spPr>
            <a:xfrm>
              <a:off x="10023199" y="4157955"/>
              <a:ext cx="769468" cy="444944"/>
            </a:xfrm>
            <a:custGeom>
              <a:avLst/>
              <a:gdLst>
                <a:gd name="connsiteX0" fmla="*/ 0 w 694106"/>
                <a:gd name="connsiteY0" fmla="*/ 0 h 364556"/>
                <a:gd name="connsiteX1" fmla="*/ 694106 w 694106"/>
                <a:gd name="connsiteY1" fmla="*/ 0 h 364556"/>
                <a:gd name="connsiteX2" fmla="*/ 694106 w 694106"/>
                <a:gd name="connsiteY2" fmla="*/ 364556 h 364556"/>
                <a:gd name="connsiteX3" fmla="*/ 0 w 694106"/>
                <a:gd name="connsiteY3" fmla="*/ 364556 h 364556"/>
                <a:gd name="connsiteX4" fmla="*/ 0 w 694106"/>
                <a:gd name="connsiteY4" fmla="*/ 0 h 364556"/>
                <a:gd name="connsiteX0" fmla="*/ 0 w 729275"/>
                <a:gd name="connsiteY0" fmla="*/ 0 h 389677"/>
                <a:gd name="connsiteX1" fmla="*/ 694106 w 729275"/>
                <a:gd name="connsiteY1" fmla="*/ 0 h 389677"/>
                <a:gd name="connsiteX2" fmla="*/ 729275 w 729275"/>
                <a:gd name="connsiteY2" fmla="*/ 389677 h 389677"/>
                <a:gd name="connsiteX3" fmla="*/ 0 w 729275"/>
                <a:gd name="connsiteY3" fmla="*/ 364556 h 389677"/>
                <a:gd name="connsiteX4" fmla="*/ 0 w 729275"/>
                <a:gd name="connsiteY4" fmla="*/ 0 h 389677"/>
                <a:gd name="connsiteX0" fmla="*/ 0 w 1015653"/>
                <a:gd name="connsiteY0" fmla="*/ 0 h 389677"/>
                <a:gd name="connsiteX1" fmla="*/ 1015653 w 1015653"/>
                <a:gd name="connsiteY1" fmla="*/ 211016 h 389677"/>
                <a:gd name="connsiteX2" fmla="*/ 729275 w 1015653"/>
                <a:gd name="connsiteY2" fmla="*/ 389677 h 389677"/>
                <a:gd name="connsiteX3" fmla="*/ 0 w 1015653"/>
                <a:gd name="connsiteY3" fmla="*/ 364556 h 389677"/>
                <a:gd name="connsiteX4" fmla="*/ 0 w 1015653"/>
                <a:gd name="connsiteY4" fmla="*/ 0 h 389677"/>
                <a:gd name="connsiteX0" fmla="*/ 552660 w 1015653"/>
                <a:gd name="connsiteY0" fmla="*/ 0 h 565523"/>
                <a:gd name="connsiteX1" fmla="*/ 1015653 w 1015653"/>
                <a:gd name="connsiteY1" fmla="*/ 386862 h 565523"/>
                <a:gd name="connsiteX2" fmla="*/ 729275 w 1015653"/>
                <a:gd name="connsiteY2" fmla="*/ 565523 h 565523"/>
                <a:gd name="connsiteX3" fmla="*/ 0 w 1015653"/>
                <a:gd name="connsiteY3" fmla="*/ 540402 h 565523"/>
                <a:gd name="connsiteX4" fmla="*/ 552660 w 1015653"/>
                <a:gd name="connsiteY4" fmla="*/ 0 h 565523"/>
                <a:gd name="connsiteX0" fmla="*/ 155750 w 618743"/>
                <a:gd name="connsiteY0" fmla="*/ 0 h 565523"/>
                <a:gd name="connsiteX1" fmla="*/ 618743 w 618743"/>
                <a:gd name="connsiteY1" fmla="*/ 386862 h 565523"/>
                <a:gd name="connsiteX2" fmla="*/ 332365 w 618743"/>
                <a:gd name="connsiteY2" fmla="*/ 565523 h 565523"/>
                <a:gd name="connsiteX3" fmla="*/ 0 w 618743"/>
                <a:gd name="connsiteY3" fmla="*/ 138468 h 565523"/>
                <a:gd name="connsiteX4" fmla="*/ 155750 w 618743"/>
                <a:gd name="connsiteY4" fmla="*/ 0 h 565523"/>
                <a:gd name="connsiteX0" fmla="*/ 306475 w 769468"/>
                <a:gd name="connsiteY0" fmla="*/ 0 h 565523"/>
                <a:gd name="connsiteX1" fmla="*/ 769468 w 769468"/>
                <a:gd name="connsiteY1" fmla="*/ 386862 h 565523"/>
                <a:gd name="connsiteX2" fmla="*/ 483090 w 769468"/>
                <a:gd name="connsiteY2" fmla="*/ 565523 h 565523"/>
                <a:gd name="connsiteX3" fmla="*/ 0 w 769468"/>
                <a:gd name="connsiteY3" fmla="*/ 284169 h 565523"/>
                <a:gd name="connsiteX4" fmla="*/ 306475 w 769468"/>
                <a:gd name="connsiteY4" fmla="*/ 0 h 565523"/>
                <a:gd name="connsiteX0" fmla="*/ 316524 w 769468"/>
                <a:gd name="connsiteY0" fmla="*/ 0 h 419822"/>
                <a:gd name="connsiteX1" fmla="*/ 769468 w 769468"/>
                <a:gd name="connsiteY1" fmla="*/ 241161 h 419822"/>
                <a:gd name="connsiteX2" fmla="*/ 483090 w 769468"/>
                <a:gd name="connsiteY2" fmla="*/ 419822 h 419822"/>
                <a:gd name="connsiteX3" fmla="*/ 0 w 769468"/>
                <a:gd name="connsiteY3" fmla="*/ 138468 h 419822"/>
                <a:gd name="connsiteX4" fmla="*/ 316524 w 769468"/>
                <a:gd name="connsiteY4" fmla="*/ 0 h 419822"/>
                <a:gd name="connsiteX0" fmla="*/ 261258 w 769468"/>
                <a:gd name="connsiteY0" fmla="*/ 0 h 434895"/>
                <a:gd name="connsiteX1" fmla="*/ 769468 w 769468"/>
                <a:gd name="connsiteY1" fmla="*/ 256234 h 434895"/>
                <a:gd name="connsiteX2" fmla="*/ 483090 w 769468"/>
                <a:gd name="connsiteY2" fmla="*/ 434895 h 434895"/>
                <a:gd name="connsiteX3" fmla="*/ 0 w 769468"/>
                <a:gd name="connsiteY3" fmla="*/ 153541 h 434895"/>
                <a:gd name="connsiteX4" fmla="*/ 261258 w 769468"/>
                <a:gd name="connsiteY4" fmla="*/ 0 h 434895"/>
                <a:gd name="connsiteX0" fmla="*/ 301451 w 769468"/>
                <a:gd name="connsiteY0" fmla="*/ 0 h 454992"/>
                <a:gd name="connsiteX1" fmla="*/ 769468 w 769468"/>
                <a:gd name="connsiteY1" fmla="*/ 276331 h 454992"/>
                <a:gd name="connsiteX2" fmla="*/ 483090 w 769468"/>
                <a:gd name="connsiteY2" fmla="*/ 454992 h 454992"/>
                <a:gd name="connsiteX3" fmla="*/ 0 w 769468"/>
                <a:gd name="connsiteY3" fmla="*/ 173638 h 454992"/>
                <a:gd name="connsiteX4" fmla="*/ 301451 w 769468"/>
                <a:gd name="connsiteY4" fmla="*/ 0 h 454992"/>
                <a:gd name="connsiteX0" fmla="*/ 291403 w 769468"/>
                <a:gd name="connsiteY0" fmla="*/ 0 h 444944"/>
                <a:gd name="connsiteX1" fmla="*/ 769468 w 769468"/>
                <a:gd name="connsiteY1" fmla="*/ 266283 h 444944"/>
                <a:gd name="connsiteX2" fmla="*/ 483090 w 769468"/>
                <a:gd name="connsiteY2" fmla="*/ 444944 h 444944"/>
                <a:gd name="connsiteX3" fmla="*/ 0 w 769468"/>
                <a:gd name="connsiteY3" fmla="*/ 163590 h 444944"/>
                <a:gd name="connsiteX4" fmla="*/ 291403 w 769468"/>
                <a:gd name="connsiteY4" fmla="*/ 0 h 444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68" h="444944">
                  <a:moveTo>
                    <a:pt x="291403" y="0"/>
                  </a:moveTo>
                  <a:lnTo>
                    <a:pt x="769468" y="266283"/>
                  </a:lnTo>
                  <a:lnTo>
                    <a:pt x="483090" y="444944"/>
                  </a:lnTo>
                  <a:lnTo>
                    <a:pt x="0" y="163590"/>
                  </a:lnTo>
                  <a:lnTo>
                    <a:pt x="291403" y="0"/>
                  </a:lnTo>
                  <a:close/>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9">
              <a:extLst>
                <a:ext uri="{FF2B5EF4-FFF2-40B4-BE49-F238E27FC236}">
                  <a16:creationId xmlns:a16="http://schemas.microsoft.com/office/drawing/2014/main" id="{0308611F-CC9F-4272-9F46-AE5CA0494D49}"/>
                </a:ext>
              </a:extLst>
            </p:cNvPr>
            <p:cNvSpPr/>
            <p:nvPr/>
          </p:nvSpPr>
          <p:spPr>
            <a:xfrm>
              <a:off x="10466679" y="4396614"/>
              <a:ext cx="420517" cy="283256"/>
            </a:xfrm>
            <a:custGeom>
              <a:avLst/>
              <a:gdLst>
                <a:gd name="connsiteX0" fmla="*/ 0 w 694106"/>
                <a:gd name="connsiteY0" fmla="*/ 0 h 364556"/>
                <a:gd name="connsiteX1" fmla="*/ 694106 w 694106"/>
                <a:gd name="connsiteY1" fmla="*/ 0 h 364556"/>
                <a:gd name="connsiteX2" fmla="*/ 694106 w 694106"/>
                <a:gd name="connsiteY2" fmla="*/ 364556 h 364556"/>
                <a:gd name="connsiteX3" fmla="*/ 0 w 694106"/>
                <a:gd name="connsiteY3" fmla="*/ 364556 h 364556"/>
                <a:gd name="connsiteX4" fmla="*/ 0 w 694106"/>
                <a:gd name="connsiteY4" fmla="*/ 0 h 364556"/>
                <a:gd name="connsiteX0" fmla="*/ 0 w 729275"/>
                <a:gd name="connsiteY0" fmla="*/ 0 h 389677"/>
                <a:gd name="connsiteX1" fmla="*/ 694106 w 729275"/>
                <a:gd name="connsiteY1" fmla="*/ 0 h 389677"/>
                <a:gd name="connsiteX2" fmla="*/ 729275 w 729275"/>
                <a:gd name="connsiteY2" fmla="*/ 389677 h 389677"/>
                <a:gd name="connsiteX3" fmla="*/ 0 w 729275"/>
                <a:gd name="connsiteY3" fmla="*/ 364556 h 389677"/>
                <a:gd name="connsiteX4" fmla="*/ 0 w 729275"/>
                <a:gd name="connsiteY4" fmla="*/ 0 h 389677"/>
                <a:gd name="connsiteX0" fmla="*/ 0 w 1015653"/>
                <a:gd name="connsiteY0" fmla="*/ 0 h 389677"/>
                <a:gd name="connsiteX1" fmla="*/ 1015653 w 1015653"/>
                <a:gd name="connsiteY1" fmla="*/ 211016 h 389677"/>
                <a:gd name="connsiteX2" fmla="*/ 729275 w 1015653"/>
                <a:gd name="connsiteY2" fmla="*/ 389677 h 389677"/>
                <a:gd name="connsiteX3" fmla="*/ 0 w 1015653"/>
                <a:gd name="connsiteY3" fmla="*/ 364556 h 389677"/>
                <a:gd name="connsiteX4" fmla="*/ 0 w 1015653"/>
                <a:gd name="connsiteY4" fmla="*/ 0 h 389677"/>
                <a:gd name="connsiteX0" fmla="*/ 552660 w 1015653"/>
                <a:gd name="connsiteY0" fmla="*/ 0 h 565523"/>
                <a:gd name="connsiteX1" fmla="*/ 1015653 w 1015653"/>
                <a:gd name="connsiteY1" fmla="*/ 386862 h 565523"/>
                <a:gd name="connsiteX2" fmla="*/ 729275 w 1015653"/>
                <a:gd name="connsiteY2" fmla="*/ 565523 h 565523"/>
                <a:gd name="connsiteX3" fmla="*/ 0 w 1015653"/>
                <a:gd name="connsiteY3" fmla="*/ 540402 h 565523"/>
                <a:gd name="connsiteX4" fmla="*/ 552660 w 1015653"/>
                <a:gd name="connsiteY4" fmla="*/ 0 h 565523"/>
                <a:gd name="connsiteX0" fmla="*/ 155750 w 618743"/>
                <a:gd name="connsiteY0" fmla="*/ 0 h 565523"/>
                <a:gd name="connsiteX1" fmla="*/ 618743 w 618743"/>
                <a:gd name="connsiteY1" fmla="*/ 386862 h 565523"/>
                <a:gd name="connsiteX2" fmla="*/ 332365 w 618743"/>
                <a:gd name="connsiteY2" fmla="*/ 565523 h 565523"/>
                <a:gd name="connsiteX3" fmla="*/ 0 w 618743"/>
                <a:gd name="connsiteY3" fmla="*/ 138468 h 565523"/>
                <a:gd name="connsiteX4" fmla="*/ 155750 w 618743"/>
                <a:gd name="connsiteY4" fmla="*/ 0 h 565523"/>
                <a:gd name="connsiteX0" fmla="*/ 306475 w 769468"/>
                <a:gd name="connsiteY0" fmla="*/ 0 h 565523"/>
                <a:gd name="connsiteX1" fmla="*/ 769468 w 769468"/>
                <a:gd name="connsiteY1" fmla="*/ 386862 h 565523"/>
                <a:gd name="connsiteX2" fmla="*/ 483090 w 769468"/>
                <a:gd name="connsiteY2" fmla="*/ 565523 h 565523"/>
                <a:gd name="connsiteX3" fmla="*/ 0 w 769468"/>
                <a:gd name="connsiteY3" fmla="*/ 284169 h 565523"/>
                <a:gd name="connsiteX4" fmla="*/ 306475 w 769468"/>
                <a:gd name="connsiteY4" fmla="*/ 0 h 565523"/>
                <a:gd name="connsiteX0" fmla="*/ 316524 w 769468"/>
                <a:gd name="connsiteY0" fmla="*/ 0 h 419822"/>
                <a:gd name="connsiteX1" fmla="*/ 769468 w 769468"/>
                <a:gd name="connsiteY1" fmla="*/ 241161 h 419822"/>
                <a:gd name="connsiteX2" fmla="*/ 483090 w 769468"/>
                <a:gd name="connsiteY2" fmla="*/ 419822 h 419822"/>
                <a:gd name="connsiteX3" fmla="*/ 0 w 769468"/>
                <a:gd name="connsiteY3" fmla="*/ 138468 h 419822"/>
                <a:gd name="connsiteX4" fmla="*/ 316524 w 769468"/>
                <a:gd name="connsiteY4" fmla="*/ 0 h 419822"/>
                <a:gd name="connsiteX0" fmla="*/ 261258 w 769468"/>
                <a:gd name="connsiteY0" fmla="*/ 0 h 434895"/>
                <a:gd name="connsiteX1" fmla="*/ 769468 w 769468"/>
                <a:gd name="connsiteY1" fmla="*/ 256234 h 434895"/>
                <a:gd name="connsiteX2" fmla="*/ 483090 w 769468"/>
                <a:gd name="connsiteY2" fmla="*/ 434895 h 434895"/>
                <a:gd name="connsiteX3" fmla="*/ 0 w 769468"/>
                <a:gd name="connsiteY3" fmla="*/ 153541 h 434895"/>
                <a:gd name="connsiteX4" fmla="*/ 261258 w 769468"/>
                <a:gd name="connsiteY4" fmla="*/ 0 h 434895"/>
                <a:gd name="connsiteX0" fmla="*/ 301451 w 769468"/>
                <a:gd name="connsiteY0" fmla="*/ 0 h 454992"/>
                <a:gd name="connsiteX1" fmla="*/ 769468 w 769468"/>
                <a:gd name="connsiteY1" fmla="*/ 276331 h 454992"/>
                <a:gd name="connsiteX2" fmla="*/ 483090 w 769468"/>
                <a:gd name="connsiteY2" fmla="*/ 454992 h 454992"/>
                <a:gd name="connsiteX3" fmla="*/ 0 w 769468"/>
                <a:gd name="connsiteY3" fmla="*/ 173638 h 454992"/>
                <a:gd name="connsiteX4" fmla="*/ 301451 w 769468"/>
                <a:gd name="connsiteY4" fmla="*/ 0 h 454992"/>
                <a:gd name="connsiteX0" fmla="*/ 291403 w 769468"/>
                <a:gd name="connsiteY0" fmla="*/ 0 h 444944"/>
                <a:gd name="connsiteX1" fmla="*/ 769468 w 769468"/>
                <a:gd name="connsiteY1" fmla="*/ 266283 h 444944"/>
                <a:gd name="connsiteX2" fmla="*/ 483090 w 769468"/>
                <a:gd name="connsiteY2" fmla="*/ 444944 h 444944"/>
                <a:gd name="connsiteX3" fmla="*/ 0 w 769468"/>
                <a:gd name="connsiteY3" fmla="*/ 163590 h 444944"/>
                <a:gd name="connsiteX4" fmla="*/ 291403 w 769468"/>
                <a:gd name="connsiteY4" fmla="*/ 0 h 444944"/>
                <a:gd name="connsiteX0" fmla="*/ 597878 w 769468"/>
                <a:gd name="connsiteY0" fmla="*/ 0 h 681080"/>
                <a:gd name="connsiteX1" fmla="*/ 769468 w 769468"/>
                <a:gd name="connsiteY1" fmla="*/ 502419 h 681080"/>
                <a:gd name="connsiteX2" fmla="*/ 483090 w 769468"/>
                <a:gd name="connsiteY2" fmla="*/ 681080 h 681080"/>
                <a:gd name="connsiteX3" fmla="*/ 0 w 769468"/>
                <a:gd name="connsiteY3" fmla="*/ 399726 h 681080"/>
                <a:gd name="connsiteX4" fmla="*/ 597878 w 769468"/>
                <a:gd name="connsiteY4" fmla="*/ 0 h 681080"/>
                <a:gd name="connsiteX0" fmla="*/ 311500 w 483090"/>
                <a:gd name="connsiteY0" fmla="*/ 0 h 681080"/>
                <a:gd name="connsiteX1" fmla="*/ 483090 w 483090"/>
                <a:gd name="connsiteY1" fmla="*/ 502419 h 681080"/>
                <a:gd name="connsiteX2" fmla="*/ 196712 w 483090"/>
                <a:gd name="connsiteY2" fmla="*/ 681080 h 681080"/>
                <a:gd name="connsiteX3" fmla="*/ 0 w 483090"/>
                <a:gd name="connsiteY3" fmla="*/ 238953 h 681080"/>
                <a:gd name="connsiteX4" fmla="*/ 311500 w 483090"/>
                <a:gd name="connsiteY4" fmla="*/ 0 h 681080"/>
                <a:gd name="connsiteX0" fmla="*/ 311500 w 407728"/>
                <a:gd name="connsiteY0" fmla="*/ 0 h 681080"/>
                <a:gd name="connsiteX1" fmla="*/ 407728 w 407728"/>
                <a:gd name="connsiteY1" fmla="*/ 50244 h 681080"/>
                <a:gd name="connsiteX2" fmla="*/ 196712 w 407728"/>
                <a:gd name="connsiteY2" fmla="*/ 681080 h 681080"/>
                <a:gd name="connsiteX3" fmla="*/ 0 w 407728"/>
                <a:gd name="connsiteY3" fmla="*/ 238953 h 681080"/>
                <a:gd name="connsiteX4" fmla="*/ 311500 w 407728"/>
                <a:gd name="connsiteY4" fmla="*/ 0 h 681080"/>
                <a:gd name="connsiteX0" fmla="*/ 311500 w 407728"/>
                <a:gd name="connsiteY0" fmla="*/ 0 h 299242"/>
                <a:gd name="connsiteX1" fmla="*/ 407728 w 407728"/>
                <a:gd name="connsiteY1" fmla="*/ 50244 h 299242"/>
                <a:gd name="connsiteX2" fmla="*/ 45986 w 407728"/>
                <a:gd name="connsiteY2" fmla="*/ 299242 h 299242"/>
                <a:gd name="connsiteX3" fmla="*/ 0 w 407728"/>
                <a:gd name="connsiteY3" fmla="*/ 238953 h 299242"/>
                <a:gd name="connsiteX4" fmla="*/ 311500 w 407728"/>
                <a:gd name="connsiteY4" fmla="*/ 0 h 299242"/>
                <a:gd name="connsiteX0" fmla="*/ 349867 w 446095"/>
                <a:gd name="connsiteY0" fmla="*/ 0 h 299242"/>
                <a:gd name="connsiteX1" fmla="*/ 446095 w 446095"/>
                <a:gd name="connsiteY1" fmla="*/ 50244 h 299242"/>
                <a:gd name="connsiteX2" fmla="*/ 84353 w 446095"/>
                <a:gd name="connsiteY2" fmla="*/ 299242 h 299242"/>
                <a:gd name="connsiteX3" fmla="*/ 0 w 446095"/>
                <a:gd name="connsiteY3" fmla="*/ 242150 h 299242"/>
                <a:gd name="connsiteX4" fmla="*/ 349867 w 446095"/>
                <a:gd name="connsiteY4" fmla="*/ 0 h 299242"/>
                <a:gd name="connsiteX0" fmla="*/ 349867 w 446095"/>
                <a:gd name="connsiteY0" fmla="*/ 0 h 283256"/>
                <a:gd name="connsiteX1" fmla="*/ 446095 w 446095"/>
                <a:gd name="connsiteY1" fmla="*/ 50244 h 283256"/>
                <a:gd name="connsiteX2" fmla="*/ 68367 w 446095"/>
                <a:gd name="connsiteY2" fmla="*/ 283256 h 283256"/>
                <a:gd name="connsiteX3" fmla="*/ 0 w 446095"/>
                <a:gd name="connsiteY3" fmla="*/ 242150 h 283256"/>
                <a:gd name="connsiteX4" fmla="*/ 349867 w 446095"/>
                <a:gd name="connsiteY4" fmla="*/ 0 h 283256"/>
                <a:gd name="connsiteX0" fmla="*/ 349867 w 420517"/>
                <a:gd name="connsiteY0" fmla="*/ 0 h 283256"/>
                <a:gd name="connsiteX1" fmla="*/ 420517 w 420517"/>
                <a:gd name="connsiteY1" fmla="*/ 43849 h 283256"/>
                <a:gd name="connsiteX2" fmla="*/ 68367 w 420517"/>
                <a:gd name="connsiteY2" fmla="*/ 283256 h 283256"/>
                <a:gd name="connsiteX3" fmla="*/ 0 w 420517"/>
                <a:gd name="connsiteY3" fmla="*/ 242150 h 283256"/>
                <a:gd name="connsiteX4" fmla="*/ 349867 w 420517"/>
                <a:gd name="connsiteY4" fmla="*/ 0 h 28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517" h="283256">
                  <a:moveTo>
                    <a:pt x="349867" y="0"/>
                  </a:moveTo>
                  <a:lnTo>
                    <a:pt x="420517" y="43849"/>
                  </a:lnTo>
                  <a:lnTo>
                    <a:pt x="68367" y="283256"/>
                  </a:lnTo>
                  <a:lnTo>
                    <a:pt x="0" y="242150"/>
                  </a:lnTo>
                  <a:lnTo>
                    <a:pt x="349867" y="0"/>
                  </a:lnTo>
                  <a:close/>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9">
              <a:extLst>
                <a:ext uri="{FF2B5EF4-FFF2-40B4-BE49-F238E27FC236}">
                  <a16:creationId xmlns:a16="http://schemas.microsoft.com/office/drawing/2014/main" id="{483874BA-8979-40A1-A43A-C802D1A4719E}"/>
                </a:ext>
              </a:extLst>
            </p:cNvPr>
            <p:cNvSpPr/>
            <p:nvPr/>
          </p:nvSpPr>
          <p:spPr>
            <a:xfrm>
              <a:off x="9928670" y="4085294"/>
              <a:ext cx="420517" cy="283256"/>
            </a:xfrm>
            <a:custGeom>
              <a:avLst/>
              <a:gdLst>
                <a:gd name="connsiteX0" fmla="*/ 0 w 694106"/>
                <a:gd name="connsiteY0" fmla="*/ 0 h 364556"/>
                <a:gd name="connsiteX1" fmla="*/ 694106 w 694106"/>
                <a:gd name="connsiteY1" fmla="*/ 0 h 364556"/>
                <a:gd name="connsiteX2" fmla="*/ 694106 w 694106"/>
                <a:gd name="connsiteY2" fmla="*/ 364556 h 364556"/>
                <a:gd name="connsiteX3" fmla="*/ 0 w 694106"/>
                <a:gd name="connsiteY3" fmla="*/ 364556 h 364556"/>
                <a:gd name="connsiteX4" fmla="*/ 0 w 694106"/>
                <a:gd name="connsiteY4" fmla="*/ 0 h 364556"/>
                <a:gd name="connsiteX0" fmla="*/ 0 w 729275"/>
                <a:gd name="connsiteY0" fmla="*/ 0 h 389677"/>
                <a:gd name="connsiteX1" fmla="*/ 694106 w 729275"/>
                <a:gd name="connsiteY1" fmla="*/ 0 h 389677"/>
                <a:gd name="connsiteX2" fmla="*/ 729275 w 729275"/>
                <a:gd name="connsiteY2" fmla="*/ 389677 h 389677"/>
                <a:gd name="connsiteX3" fmla="*/ 0 w 729275"/>
                <a:gd name="connsiteY3" fmla="*/ 364556 h 389677"/>
                <a:gd name="connsiteX4" fmla="*/ 0 w 729275"/>
                <a:gd name="connsiteY4" fmla="*/ 0 h 389677"/>
                <a:gd name="connsiteX0" fmla="*/ 0 w 1015653"/>
                <a:gd name="connsiteY0" fmla="*/ 0 h 389677"/>
                <a:gd name="connsiteX1" fmla="*/ 1015653 w 1015653"/>
                <a:gd name="connsiteY1" fmla="*/ 211016 h 389677"/>
                <a:gd name="connsiteX2" fmla="*/ 729275 w 1015653"/>
                <a:gd name="connsiteY2" fmla="*/ 389677 h 389677"/>
                <a:gd name="connsiteX3" fmla="*/ 0 w 1015653"/>
                <a:gd name="connsiteY3" fmla="*/ 364556 h 389677"/>
                <a:gd name="connsiteX4" fmla="*/ 0 w 1015653"/>
                <a:gd name="connsiteY4" fmla="*/ 0 h 389677"/>
                <a:gd name="connsiteX0" fmla="*/ 552660 w 1015653"/>
                <a:gd name="connsiteY0" fmla="*/ 0 h 565523"/>
                <a:gd name="connsiteX1" fmla="*/ 1015653 w 1015653"/>
                <a:gd name="connsiteY1" fmla="*/ 386862 h 565523"/>
                <a:gd name="connsiteX2" fmla="*/ 729275 w 1015653"/>
                <a:gd name="connsiteY2" fmla="*/ 565523 h 565523"/>
                <a:gd name="connsiteX3" fmla="*/ 0 w 1015653"/>
                <a:gd name="connsiteY3" fmla="*/ 540402 h 565523"/>
                <a:gd name="connsiteX4" fmla="*/ 552660 w 1015653"/>
                <a:gd name="connsiteY4" fmla="*/ 0 h 565523"/>
                <a:gd name="connsiteX0" fmla="*/ 155750 w 618743"/>
                <a:gd name="connsiteY0" fmla="*/ 0 h 565523"/>
                <a:gd name="connsiteX1" fmla="*/ 618743 w 618743"/>
                <a:gd name="connsiteY1" fmla="*/ 386862 h 565523"/>
                <a:gd name="connsiteX2" fmla="*/ 332365 w 618743"/>
                <a:gd name="connsiteY2" fmla="*/ 565523 h 565523"/>
                <a:gd name="connsiteX3" fmla="*/ 0 w 618743"/>
                <a:gd name="connsiteY3" fmla="*/ 138468 h 565523"/>
                <a:gd name="connsiteX4" fmla="*/ 155750 w 618743"/>
                <a:gd name="connsiteY4" fmla="*/ 0 h 565523"/>
                <a:gd name="connsiteX0" fmla="*/ 306475 w 769468"/>
                <a:gd name="connsiteY0" fmla="*/ 0 h 565523"/>
                <a:gd name="connsiteX1" fmla="*/ 769468 w 769468"/>
                <a:gd name="connsiteY1" fmla="*/ 386862 h 565523"/>
                <a:gd name="connsiteX2" fmla="*/ 483090 w 769468"/>
                <a:gd name="connsiteY2" fmla="*/ 565523 h 565523"/>
                <a:gd name="connsiteX3" fmla="*/ 0 w 769468"/>
                <a:gd name="connsiteY3" fmla="*/ 284169 h 565523"/>
                <a:gd name="connsiteX4" fmla="*/ 306475 w 769468"/>
                <a:gd name="connsiteY4" fmla="*/ 0 h 565523"/>
                <a:gd name="connsiteX0" fmla="*/ 316524 w 769468"/>
                <a:gd name="connsiteY0" fmla="*/ 0 h 419822"/>
                <a:gd name="connsiteX1" fmla="*/ 769468 w 769468"/>
                <a:gd name="connsiteY1" fmla="*/ 241161 h 419822"/>
                <a:gd name="connsiteX2" fmla="*/ 483090 w 769468"/>
                <a:gd name="connsiteY2" fmla="*/ 419822 h 419822"/>
                <a:gd name="connsiteX3" fmla="*/ 0 w 769468"/>
                <a:gd name="connsiteY3" fmla="*/ 138468 h 419822"/>
                <a:gd name="connsiteX4" fmla="*/ 316524 w 769468"/>
                <a:gd name="connsiteY4" fmla="*/ 0 h 419822"/>
                <a:gd name="connsiteX0" fmla="*/ 261258 w 769468"/>
                <a:gd name="connsiteY0" fmla="*/ 0 h 434895"/>
                <a:gd name="connsiteX1" fmla="*/ 769468 w 769468"/>
                <a:gd name="connsiteY1" fmla="*/ 256234 h 434895"/>
                <a:gd name="connsiteX2" fmla="*/ 483090 w 769468"/>
                <a:gd name="connsiteY2" fmla="*/ 434895 h 434895"/>
                <a:gd name="connsiteX3" fmla="*/ 0 w 769468"/>
                <a:gd name="connsiteY3" fmla="*/ 153541 h 434895"/>
                <a:gd name="connsiteX4" fmla="*/ 261258 w 769468"/>
                <a:gd name="connsiteY4" fmla="*/ 0 h 434895"/>
                <a:gd name="connsiteX0" fmla="*/ 301451 w 769468"/>
                <a:gd name="connsiteY0" fmla="*/ 0 h 454992"/>
                <a:gd name="connsiteX1" fmla="*/ 769468 w 769468"/>
                <a:gd name="connsiteY1" fmla="*/ 276331 h 454992"/>
                <a:gd name="connsiteX2" fmla="*/ 483090 w 769468"/>
                <a:gd name="connsiteY2" fmla="*/ 454992 h 454992"/>
                <a:gd name="connsiteX3" fmla="*/ 0 w 769468"/>
                <a:gd name="connsiteY3" fmla="*/ 173638 h 454992"/>
                <a:gd name="connsiteX4" fmla="*/ 301451 w 769468"/>
                <a:gd name="connsiteY4" fmla="*/ 0 h 454992"/>
                <a:gd name="connsiteX0" fmla="*/ 291403 w 769468"/>
                <a:gd name="connsiteY0" fmla="*/ 0 h 444944"/>
                <a:gd name="connsiteX1" fmla="*/ 769468 w 769468"/>
                <a:gd name="connsiteY1" fmla="*/ 266283 h 444944"/>
                <a:gd name="connsiteX2" fmla="*/ 483090 w 769468"/>
                <a:gd name="connsiteY2" fmla="*/ 444944 h 444944"/>
                <a:gd name="connsiteX3" fmla="*/ 0 w 769468"/>
                <a:gd name="connsiteY3" fmla="*/ 163590 h 444944"/>
                <a:gd name="connsiteX4" fmla="*/ 291403 w 769468"/>
                <a:gd name="connsiteY4" fmla="*/ 0 h 444944"/>
                <a:gd name="connsiteX0" fmla="*/ 597878 w 769468"/>
                <a:gd name="connsiteY0" fmla="*/ 0 h 681080"/>
                <a:gd name="connsiteX1" fmla="*/ 769468 w 769468"/>
                <a:gd name="connsiteY1" fmla="*/ 502419 h 681080"/>
                <a:gd name="connsiteX2" fmla="*/ 483090 w 769468"/>
                <a:gd name="connsiteY2" fmla="*/ 681080 h 681080"/>
                <a:gd name="connsiteX3" fmla="*/ 0 w 769468"/>
                <a:gd name="connsiteY3" fmla="*/ 399726 h 681080"/>
                <a:gd name="connsiteX4" fmla="*/ 597878 w 769468"/>
                <a:gd name="connsiteY4" fmla="*/ 0 h 681080"/>
                <a:gd name="connsiteX0" fmla="*/ 311500 w 483090"/>
                <a:gd name="connsiteY0" fmla="*/ 0 h 681080"/>
                <a:gd name="connsiteX1" fmla="*/ 483090 w 483090"/>
                <a:gd name="connsiteY1" fmla="*/ 502419 h 681080"/>
                <a:gd name="connsiteX2" fmla="*/ 196712 w 483090"/>
                <a:gd name="connsiteY2" fmla="*/ 681080 h 681080"/>
                <a:gd name="connsiteX3" fmla="*/ 0 w 483090"/>
                <a:gd name="connsiteY3" fmla="*/ 238953 h 681080"/>
                <a:gd name="connsiteX4" fmla="*/ 311500 w 483090"/>
                <a:gd name="connsiteY4" fmla="*/ 0 h 681080"/>
                <a:gd name="connsiteX0" fmla="*/ 311500 w 407728"/>
                <a:gd name="connsiteY0" fmla="*/ 0 h 681080"/>
                <a:gd name="connsiteX1" fmla="*/ 407728 w 407728"/>
                <a:gd name="connsiteY1" fmla="*/ 50244 h 681080"/>
                <a:gd name="connsiteX2" fmla="*/ 196712 w 407728"/>
                <a:gd name="connsiteY2" fmla="*/ 681080 h 681080"/>
                <a:gd name="connsiteX3" fmla="*/ 0 w 407728"/>
                <a:gd name="connsiteY3" fmla="*/ 238953 h 681080"/>
                <a:gd name="connsiteX4" fmla="*/ 311500 w 407728"/>
                <a:gd name="connsiteY4" fmla="*/ 0 h 681080"/>
                <a:gd name="connsiteX0" fmla="*/ 311500 w 407728"/>
                <a:gd name="connsiteY0" fmla="*/ 0 h 299242"/>
                <a:gd name="connsiteX1" fmla="*/ 407728 w 407728"/>
                <a:gd name="connsiteY1" fmla="*/ 50244 h 299242"/>
                <a:gd name="connsiteX2" fmla="*/ 45986 w 407728"/>
                <a:gd name="connsiteY2" fmla="*/ 299242 h 299242"/>
                <a:gd name="connsiteX3" fmla="*/ 0 w 407728"/>
                <a:gd name="connsiteY3" fmla="*/ 238953 h 299242"/>
                <a:gd name="connsiteX4" fmla="*/ 311500 w 407728"/>
                <a:gd name="connsiteY4" fmla="*/ 0 h 299242"/>
                <a:gd name="connsiteX0" fmla="*/ 349867 w 446095"/>
                <a:gd name="connsiteY0" fmla="*/ 0 h 299242"/>
                <a:gd name="connsiteX1" fmla="*/ 446095 w 446095"/>
                <a:gd name="connsiteY1" fmla="*/ 50244 h 299242"/>
                <a:gd name="connsiteX2" fmla="*/ 84353 w 446095"/>
                <a:gd name="connsiteY2" fmla="*/ 299242 h 299242"/>
                <a:gd name="connsiteX3" fmla="*/ 0 w 446095"/>
                <a:gd name="connsiteY3" fmla="*/ 242150 h 299242"/>
                <a:gd name="connsiteX4" fmla="*/ 349867 w 446095"/>
                <a:gd name="connsiteY4" fmla="*/ 0 h 299242"/>
                <a:gd name="connsiteX0" fmla="*/ 349867 w 446095"/>
                <a:gd name="connsiteY0" fmla="*/ 0 h 283256"/>
                <a:gd name="connsiteX1" fmla="*/ 446095 w 446095"/>
                <a:gd name="connsiteY1" fmla="*/ 50244 h 283256"/>
                <a:gd name="connsiteX2" fmla="*/ 68367 w 446095"/>
                <a:gd name="connsiteY2" fmla="*/ 283256 h 283256"/>
                <a:gd name="connsiteX3" fmla="*/ 0 w 446095"/>
                <a:gd name="connsiteY3" fmla="*/ 242150 h 283256"/>
                <a:gd name="connsiteX4" fmla="*/ 349867 w 446095"/>
                <a:gd name="connsiteY4" fmla="*/ 0 h 283256"/>
                <a:gd name="connsiteX0" fmla="*/ 349867 w 420517"/>
                <a:gd name="connsiteY0" fmla="*/ 0 h 283256"/>
                <a:gd name="connsiteX1" fmla="*/ 420517 w 420517"/>
                <a:gd name="connsiteY1" fmla="*/ 43849 h 283256"/>
                <a:gd name="connsiteX2" fmla="*/ 68367 w 420517"/>
                <a:gd name="connsiteY2" fmla="*/ 283256 h 283256"/>
                <a:gd name="connsiteX3" fmla="*/ 0 w 420517"/>
                <a:gd name="connsiteY3" fmla="*/ 242150 h 283256"/>
                <a:gd name="connsiteX4" fmla="*/ 349867 w 420517"/>
                <a:gd name="connsiteY4" fmla="*/ 0 h 28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517" h="283256">
                  <a:moveTo>
                    <a:pt x="349867" y="0"/>
                  </a:moveTo>
                  <a:lnTo>
                    <a:pt x="420517" y="43849"/>
                  </a:lnTo>
                  <a:lnTo>
                    <a:pt x="68367" y="283256"/>
                  </a:lnTo>
                  <a:lnTo>
                    <a:pt x="0" y="242150"/>
                  </a:lnTo>
                  <a:lnTo>
                    <a:pt x="349867" y="0"/>
                  </a:lnTo>
                  <a:close/>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9">
              <a:extLst>
                <a:ext uri="{FF2B5EF4-FFF2-40B4-BE49-F238E27FC236}">
                  <a16:creationId xmlns:a16="http://schemas.microsoft.com/office/drawing/2014/main" id="{AB0A52A0-1907-468E-BF9B-B80B483EF801}"/>
                </a:ext>
              </a:extLst>
            </p:cNvPr>
            <p:cNvSpPr/>
            <p:nvPr/>
          </p:nvSpPr>
          <p:spPr>
            <a:xfrm>
              <a:off x="10077788" y="4380427"/>
              <a:ext cx="116032" cy="72240"/>
            </a:xfrm>
            <a:custGeom>
              <a:avLst/>
              <a:gdLst>
                <a:gd name="connsiteX0" fmla="*/ 0 w 694106"/>
                <a:gd name="connsiteY0" fmla="*/ 0 h 364556"/>
                <a:gd name="connsiteX1" fmla="*/ 694106 w 694106"/>
                <a:gd name="connsiteY1" fmla="*/ 0 h 364556"/>
                <a:gd name="connsiteX2" fmla="*/ 694106 w 694106"/>
                <a:gd name="connsiteY2" fmla="*/ 364556 h 364556"/>
                <a:gd name="connsiteX3" fmla="*/ 0 w 694106"/>
                <a:gd name="connsiteY3" fmla="*/ 364556 h 364556"/>
                <a:gd name="connsiteX4" fmla="*/ 0 w 694106"/>
                <a:gd name="connsiteY4" fmla="*/ 0 h 364556"/>
                <a:gd name="connsiteX0" fmla="*/ 0 w 729275"/>
                <a:gd name="connsiteY0" fmla="*/ 0 h 389677"/>
                <a:gd name="connsiteX1" fmla="*/ 694106 w 729275"/>
                <a:gd name="connsiteY1" fmla="*/ 0 h 389677"/>
                <a:gd name="connsiteX2" fmla="*/ 729275 w 729275"/>
                <a:gd name="connsiteY2" fmla="*/ 389677 h 389677"/>
                <a:gd name="connsiteX3" fmla="*/ 0 w 729275"/>
                <a:gd name="connsiteY3" fmla="*/ 364556 h 389677"/>
                <a:gd name="connsiteX4" fmla="*/ 0 w 729275"/>
                <a:gd name="connsiteY4" fmla="*/ 0 h 389677"/>
                <a:gd name="connsiteX0" fmla="*/ 0 w 1015653"/>
                <a:gd name="connsiteY0" fmla="*/ 0 h 389677"/>
                <a:gd name="connsiteX1" fmla="*/ 1015653 w 1015653"/>
                <a:gd name="connsiteY1" fmla="*/ 211016 h 389677"/>
                <a:gd name="connsiteX2" fmla="*/ 729275 w 1015653"/>
                <a:gd name="connsiteY2" fmla="*/ 389677 h 389677"/>
                <a:gd name="connsiteX3" fmla="*/ 0 w 1015653"/>
                <a:gd name="connsiteY3" fmla="*/ 364556 h 389677"/>
                <a:gd name="connsiteX4" fmla="*/ 0 w 1015653"/>
                <a:gd name="connsiteY4" fmla="*/ 0 h 389677"/>
                <a:gd name="connsiteX0" fmla="*/ 552660 w 1015653"/>
                <a:gd name="connsiteY0" fmla="*/ 0 h 565523"/>
                <a:gd name="connsiteX1" fmla="*/ 1015653 w 1015653"/>
                <a:gd name="connsiteY1" fmla="*/ 386862 h 565523"/>
                <a:gd name="connsiteX2" fmla="*/ 729275 w 1015653"/>
                <a:gd name="connsiteY2" fmla="*/ 565523 h 565523"/>
                <a:gd name="connsiteX3" fmla="*/ 0 w 1015653"/>
                <a:gd name="connsiteY3" fmla="*/ 540402 h 565523"/>
                <a:gd name="connsiteX4" fmla="*/ 552660 w 1015653"/>
                <a:gd name="connsiteY4" fmla="*/ 0 h 565523"/>
                <a:gd name="connsiteX0" fmla="*/ 155750 w 618743"/>
                <a:gd name="connsiteY0" fmla="*/ 0 h 565523"/>
                <a:gd name="connsiteX1" fmla="*/ 618743 w 618743"/>
                <a:gd name="connsiteY1" fmla="*/ 386862 h 565523"/>
                <a:gd name="connsiteX2" fmla="*/ 332365 w 618743"/>
                <a:gd name="connsiteY2" fmla="*/ 565523 h 565523"/>
                <a:gd name="connsiteX3" fmla="*/ 0 w 618743"/>
                <a:gd name="connsiteY3" fmla="*/ 138468 h 565523"/>
                <a:gd name="connsiteX4" fmla="*/ 155750 w 618743"/>
                <a:gd name="connsiteY4" fmla="*/ 0 h 565523"/>
                <a:gd name="connsiteX0" fmla="*/ 306475 w 769468"/>
                <a:gd name="connsiteY0" fmla="*/ 0 h 565523"/>
                <a:gd name="connsiteX1" fmla="*/ 769468 w 769468"/>
                <a:gd name="connsiteY1" fmla="*/ 386862 h 565523"/>
                <a:gd name="connsiteX2" fmla="*/ 483090 w 769468"/>
                <a:gd name="connsiteY2" fmla="*/ 565523 h 565523"/>
                <a:gd name="connsiteX3" fmla="*/ 0 w 769468"/>
                <a:gd name="connsiteY3" fmla="*/ 284169 h 565523"/>
                <a:gd name="connsiteX4" fmla="*/ 306475 w 769468"/>
                <a:gd name="connsiteY4" fmla="*/ 0 h 565523"/>
                <a:gd name="connsiteX0" fmla="*/ 316524 w 769468"/>
                <a:gd name="connsiteY0" fmla="*/ 0 h 419822"/>
                <a:gd name="connsiteX1" fmla="*/ 769468 w 769468"/>
                <a:gd name="connsiteY1" fmla="*/ 241161 h 419822"/>
                <a:gd name="connsiteX2" fmla="*/ 483090 w 769468"/>
                <a:gd name="connsiteY2" fmla="*/ 419822 h 419822"/>
                <a:gd name="connsiteX3" fmla="*/ 0 w 769468"/>
                <a:gd name="connsiteY3" fmla="*/ 138468 h 419822"/>
                <a:gd name="connsiteX4" fmla="*/ 316524 w 769468"/>
                <a:gd name="connsiteY4" fmla="*/ 0 h 419822"/>
                <a:gd name="connsiteX0" fmla="*/ 261258 w 769468"/>
                <a:gd name="connsiteY0" fmla="*/ 0 h 434895"/>
                <a:gd name="connsiteX1" fmla="*/ 769468 w 769468"/>
                <a:gd name="connsiteY1" fmla="*/ 256234 h 434895"/>
                <a:gd name="connsiteX2" fmla="*/ 483090 w 769468"/>
                <a:gd name="connsiteY2" fmla="*/ 434895 h 434895"/>
                <a:gd name="connsiteX3" fmla="*/ 0 w 769468"/>
                <a:gd name="connsiteY3" fmla="*/ 153541 h 434895"/>
                <a:gd name="connsiteX4" fmla="*/ 261258 w 769468"/>
                <a:gd name="connsiteY4" fmla="*/ 0 h 434895"/>
                <a:gd name="connsiteX0" fmla="*/ 301451 w 769468"/>
                <a:gd name="connsiteY0" fmla="*/ 0 h 454992"/>
                <a:gd name="connsiteX1" fmla="*/ 769468 w 769468"/>
                <a:gd name="connsiteY1" fmla="*/ 276331 h 454992"/>
                <a:gd name="connsiteX2" fmla="*/ 483090 w 769468"/>
                <a:gd name="connsiteY2" fmla="*/ 454992 h 454992"/>
                <a:gd name="connsiteX3" fmla="*/ 0 w 769468"/>
                <a:gd name="connsiteY3" fmla="*/ 173638 h 454992"/>
                <a:gd name="connsiteX4" fmla="*/ 301451 w 769468"/>
                <a:gd name="connsiteY4" fmla="*/ 0 h 454992"/>
                <a:gd name="connsiteX0" fmla="*/ 291403 w 769468"/>
                <a:gd name="connsiteY0" fmla="*/ 0 h 444944"/>
                <a:gd name="connsiteX1" fmla="*/ 769468 w 769468"/>
                <a:gd name="connsiteY1" fmla="*/ 266283 h 444944"/>
                <a:gd name="connsiteX2" fmla="*/ 483090 w 769468"/>
                <a:gd name="connsiteY2" fmla="*/ 444944 h 444944"/>
                <a:gd name="connsiteX3" fmla="*/ 0 w 769468"/>
                <a:gd name="connsiteY3" fmla="*/ 163590 h 444944"/>
                <a:gd name="connsiteX4" fmla="*/ 291403 w 769468"/>
                <a:gd name="connsiteY4" fmla="*/ 0 h 444944"/>
                <a:gd name="connsiteX0" fmla="*/ 597878 w 769468"/>
                <a:gd name="connsiteY0" fmla="*/ 0 h 681080"/>
                <a:gd name="connsiteX1" fmla="*/ 769468 w 769468"/>
                <a:gd name="connsiteY1" fmla="*/ 502419 h 681080"/>
                <a:gd name="connsiteX2" fmla="*/ 483090 w 769468"/>
                <a:gd name="connsiteY2" fmla="*/ 681080 h 681080"/>
                <a:gd name="connsiteX3" fmla="*/ 0 w 769468"/>
                <a:gd name="connsiteY3" fmla="*/ 399726 h 681080"/>
                <a:gd name="connsiteX4" fmla="*/ 597878 w 769468"/>
                <a:gd name="connsiteY4" fmla="*/ 0 h 681080"/>
                <a:gd name="connsiteX0" fmla="*/ 311500 w 483090"/>
                <a:gd name="connsiteY0" fmla="*/ 0 h 681080"/>
                <a:gd name="connsiteX1" fmla="*/ 483090 w 483090"/>
                <a:gd name="connsiteY1" fmla="*/ 502419 h 681080"/>
                <a:gd name="connsiteX2" fmla="*/ 196712 w 483090"/>
                <a:gd name="connsiteY2" fmla="*/ 681080 h 681080"/>
                <a:gd name="connsiteX3" fmla="*/ 0 w 483090"/>
                <a:gd name="connsiteY3" fmla="*/ 238953 h 681080"/>
                <a:gd name="connsiteX4" fmla="*/ 311500 w 483090"/>
                <a:gd name="connsiteY4" fmla="*/ 0 h 681080"/>
                <a:gd name="connsiteX0" fmla="*/ 311500 w 407728"/>
                <a:gd name="connsiteY0" fmla="*/ 0 h 681080"/>
                <a:gd name="connsiteX1" fmla="*/ 407728 w 407728"/>
                <a:gd name="connsiteY1" fmla="*/ 50244 h 681080"/>
                <a:gd name="connsiteX2" fmla="*/ 196712 w 407728"/>
                <a:gd name="connsiteY2" fmla="*/ 681080 h 681080"/>
                <a:gd name="connsiteX3" fmla="*/ 0 w 407728"/>
                <a:gd name="connsiteY3" fmla="*/ 238953 h 681080"/>
                <a:gd name="connsiteX4" fmla="*/ 311500 w 407728"/>
                <a:gd name="connsiteY4" fmla="*/ 0 h 681080"/>
                <a:gd name="connsiteX0" fmla="*/ 311500 w 407728"/>
                <a:gd name="connsiteY0" fmla="*/ 0 h 299242"/>
                <a:gd name="connsiteX1" fmla="*/ 407728 w 407728"/>
                <a:gd name="connsiteY1" fmla="*/ 50244 h 299242"/>
                <a:gd name="connsiteX2" fmla="*/ 45986 w 407728"/>
                <a:gd name="connsiteY2" fmla="*/ 299242 h 299242"/>
                <a:gd name="connsiteX3" fmla="*/ 0 w 407728"/>
                <a:gd name="connsiteY3" fmla="*/ 238953 h 299242"/>
                <a:gd name="connsiteX4" fmla="*/ 311500 w 407728"/>
                <a:gd name="connsiteY4" fmla="*/ 0 h 299242"/>
                <a:gd name="connsiteX0" fmla="*/ 349867 w 446095"/>
                <a:gd name="connsiteY0" fmla="*/ 0 h 299242"/>
                <a:gd name="connsiteX1" fmla="*/ 446095 w 446095"/>
                <a:gd name="connsiteY1" fmla="*/ 50244 h 299242"/>
                <a:gd name="connsiteX2" fmla="*/ 84353 w 446095"/>
                <a:gd name="connsiteY2" fmla="*/ 299242 h 299242"/>
                <a:gd name="connsiteX3" fmla="*/ 0 w 446095"/>
                <a:gd name="connsiteY3" fmla="*/ 242150 h 299242"/>
                <a:gd name="connsiteX4" fmla="*/ 349867 w 446095"/>
                <a:gd name="connsiteY4" fmla="*/ 0 h 299242"/>
                <a:gd name="connsiteX0" fmla="*/ 349867 w 446095"/>
                <a:gd name="connsiteY0" fmla="*/ 0 h 283256"/>
                <a:gd name="connsiteX1" fmla="*/ 446095 w 446095"/>
                <a:gd name="connsiteY1" fmla="*/ 50244 h 283256"/>
                <a:gd name="connsiteX2" fmla="*/ 68367 w 446095"/>
                <a:gd name="connsiteY2" fmla="*/ 283256 h 283256"/>
                <a:gd name="connsiteX3" fmla="*/ 0 w 446095"/>
                <a:gd name="connsiteY3" fmla="*/ 242150 h 283256"/>
                <a:gd name="connsiteX4" fmla="*/ 349867 w 446095"/>
                <a:gd name="connsiteY4" fmla="*/ 0 h 283256"/>
                <a:gd name="connsiteX0" fmla="*/ 349867 w 420517"/>
                <a:gd name="connsiteY0" fmla="*/ 0 h 283256"/>
                <a:gd name="connsiteX1" fmla="*/ 420517 w 420517"/>
                <a:gd name="connsiteY1" fmla="*/ 43849 h 283256"/>
                <a:gd name="connsiteX2" fmla="*/ 68367 w 420517"/>
                <a:gd name="connsiteY2" fmla="*/ 283256 h 283256"/>
                <a:gd name="connsiteX3" fmla="*/ 0 w 420517"/>
                <a:gd name="connsiteY3" fmla="*/ 242150 h 283256"/>
                <a:gd name="connsiteX4" fmla="*/ 349867 w 420517"/>
                <a:gd name="connsiteY4" fmla="*/ 0 h 283256"/>
                <a:gd name="connsiteX0" fmla="*/ 349867 w 420517"/>
                <a:gd name="connsiteY0" fmla="*/ 0 h 242150"/>
                <a:gd name="connsiteX1" fmla="*/ 420517 w 420517"/>
                <a:gd name="connsiteY1" fmla="*/ 43849 h 242150"/>
                <a:gd name="connsiteX2" fmla="*/ 372101 w 420517"/>
                <a:gd name="connsiteY2" fmla="*/ 72240 h 242150"/>
                <a:gd name="connsiteX3" fmla="*/ 0 w 420517"/>
                <a:gd name="connsiteY3" fmla="*/ 242150 h 242150"/>
                <a:gd name="connsiteX4" fmla="*/ 349867 w 420517"/>
                <a:gd name="connsiteY4" fmla="*/ 0 h 242150"/>
                <a:gd name="connsiteX0" fmla="*/ 58921 w 129571"/>
                <a:gd name="connsiteY0" fmla="*/ 0 h 72240"/>
                <a:gd name="connsiteX1" fmla="*/ 129571 w 129571"/>
                <a:gd name="connsiteY1" fmla="*/ 43849 h 72240"/>
                <a:gd name="connsiteX2" fmla="*/ 81155 w 129571"/>
                <a:gd name="connsiteY2" fmla="*/ 72240 h 72240"/>
                <a:gd name="connsiteX3" fmla="*/ 0 w 129571"/>
                <a:gd name="connsiteY3" fmla="*/ 53515 h 72240"/>
                <a:gd name="connsiteX4" fmla="*/ 58921 w 129571"/>
                <a:gd name="connsiteY4" fmla="*/ 0 h 72240"/>
                <a:gd name="connsiteX0" fmla="*/ 52526 w 123176"/>
                <a:gd name="connsiteY0" fmla="*/ 0 h 72240"/>
                <a:gd name="connsiteX1" fmla="*/ 123176 w 123176"/>
                <a:gd name="connsiteY1" fmla="*/ 43849 h 72240"/>
                <a:gd name="connsiteX2" fmla="*/ 74760 w 123176"/>
                <a:gd name="connsiteY2" fmla="*/ 72240 h 72240"/>
                <a:gd name="connsiteX3" fmla="*/ 0 w 123176"/>
                <a:gd name="connsiteY3" fmla="*/ 43924 h 72240"/>
                <a:gd name="connsiteX4" fmla="*/ 52526 w 123176"/>
                <a:gd name="connsiteY4" fmla="*/ 0 h 72240"/>
                <a:gd name="connsiteX0" fmla="*/ 45382 w 116032"/>
                <a:gd name="connsiteY0" fmla="*/ 0 h 72240"/>
                <a:gd name="connsiteX1" fmla="*/ 116032 w 116032"/>
                <a:gd name="connsiteY1" fmla="*/ 43849 h 72240"/>
                <a:gd name="connsiteX2" fmla="*/ 67616 w 116032"/>
                <a:gd name="connsiteY2" fmla="*/ 72240 h 72240"/>
                <a:gd name="connsiteX3" fmla="*/ 0 w 116032"/>
                <a:gd name="connsiteY3" fmla="*/ 29637 h 72240"/>
                <a:gd name="connsiteX4" fmla="*/ 45382 w 116032"/>
                <a:gd name="connsiteY4" fmla="*/ 0 h 7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32" h="72240">
                  <a:moveTo>
                    <a:pt x="45382" y="0"/>
                  </a:moveTo>
                  <a:lnTo>
                    <a:pt x="116032" y="43849"/>
                  </a:lnTo>
                  <a:lnTo>
                    <a:pt x="67616" y="72240"/>
                  </a:lnTo>
                  <a:lnTo>
                    <a:pt x="0" y="29637"/>
                  </a:lnTo>
                  <a:lnTo>
                    <a:pt x="45382" y="0"/>
                  </a:lnTo>
                  <a:close/>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9">
              <a:extLst>
                <a:ext uri="{FF2B5EF4-FFF2-40B4-BE49-F238E27FC236}">
                  <a16:creationId xmlns:a16="http://schemas.microsoft.com/office/drawing/2014/main" id="{20307159-73CC-4848-A7FE-91AE20209CAD}"/>
                </a:ext>
              </a:extLst>
            </p:cNvPr>
            <p:cNvSpPr/>
            <p:nvPr/>
          </p:nvSpPr>
          <p:spPr>
            <a:xfrm>
              <a:off x="10314134" y="4518992"/>
              <a:ext cx="116032" cy="72240"/>
            </a:xfrm>
            <a:custGeom>
              <a:avLst/>
              <a:gdLst>
                <a:gd name="connsiteX0" fmla="*/ 0 w 694106"/>
                <a:gd name="connsiteY0" fmla="*/ 0 h 364556"/>
                <a:gd name="connsiteX1" fmla="*/ 694106 w 694106"/>
                <a:gd name="connsiteY1" fmla="*/ 0 h 364556"/>
                <a:gd name="connsiteX2" fmla="*/ 694106 w 694106"/>
                <a:gd name="connsiteY2" fmla="*/ 364556 h 364556"/>
                <a:gd name="connsiteX3" fmla="*/ 0 w 694106"/>
                <a:gd name="connsiteY3" fmla="*/ 364556 h 364556"/>
                <a:gd name="connsiteX4" fmla="*/ 0 w 694106"/>
                <a:gd name="connsiteY4" fmla="*/ 0 h 364556"/>
                <a:gd name="connsiteX0" fmla="*/ 0 w 729275"/>
                <a:gd name="connsiteY0" fmla="*/ 0 h 389677"/>
                <a:gd name="connsiteX1" fmla="*/ 694106 w 729275"/>
                <a:gd name="connsiteY1" fmla="*/ 0 h 389677"/>
                <a:gd name="connsiteX2" fmla="*/ 729275 w 729275"/>
                <a:gd name="connsiteY2" fmla="*/ 389677 h 389677"/>
                <a:gd name="connsiteX3" fmla="*/ 0 w 729275"/>
                <a:gd name="connsiteY3" fmla="*/ 364556 h 389677"/>
                <a:gd name="connsiteX4" fmla="*/ 0 w 729275"/>
                <a:gd name="connsiteY4" fmla="*/ 0 h 389677"/>
                <a:gd name="connsiteX0" fmla="*/ 0 w 1015653"/>
                <a:gd name="connsiteY0" fmla="*/ 0 h 389677"/>
                <a:gd name="connsiteX1" fmla="*/ 1015653 w 1015653"/>
                <a:gd name="connsiteY1" fmla="*/ 211016 h 389677"/>
                <a:gd name="connsiteX2" fmla="*/ 729275 w 1015653"/>
                <a:gd name="connsiteY2" fmla="*/ 389677 h 389677"/>
                <a:gd name="connsiteX3" fmla="*/ 0 w 1015653"/>
                <a:gd name="connsiteY3" fmla="*/ 364556 h 389677"/>
                <a:gd name="connsiteX4" fmla="*/ 0 w 1015653"/>
                <a:gd name="connsiteY4" fmla="*/ 0 h 389677"/>
                <a:gd name="connsiteX0" fmla="*/ 552660 w 1015653"/>
                <a:gd name="connsiteY0" fmla="*/ 0 h 565523"/>
                <a:gd name="connsiteX1" fmla="*/ 1015653 w 1015653"/>
                <a:gd name="connsiteY1" fmla="*/ 386862 h 565523"/>
                <a:gd name="connsiteX2" fmla="*/ 729275 w 1015653"/>
                <a:gd name="connsiteY2" fmla="*/ 565523 h 565523"/>
                <a:gd name="connsiteX3" fmla="*/ 0 w 1015653"/>
                <a:gd name="connsiteY3" fmla="*/ 540402 h 565523"/>
                <a:gd name="connsiteX4" fmla="*/ 552660 w 1015653"/>
                <a:gd name="connsiteY4" fmla="*/ 0 h 565523"/>
                <a:gd name="connsiteX0" fmla="*/ 155750 w 618743"/>
                <a:gd name="connsiteY0" fmla="*/ 0 h 565523"/>
                <a:gd name="connsiteX1" fmla="*/ 618743 w 618743"/>
                <a:gd name="connsiteY1" fmla="*/ 386862 h 565523"/>
                <a:gd name="connsiteX2" fmla="*/ 332365 w 618743"/>
                <a:gd name="connsiteY2" fmla="*/ 565523 h 565523"/>
                <a:gd name="connsiteX3" fmla="*/ 0 w 618743"/>
                <a:gd name="connsiteY3" fmla="*/ 138468 h 565523"/>
                <a:gd name="connsiteX4" fmla="*/ 155750 w 618743"/>
                <a:gd name="connsiteY4" fmla="*/ 0 h 565523"/>
                <a:gd name="connsiteX0" fmla="*/ 306475 w 769468"/>
                <a:gd name="connsiteY0" fmla="*/ 0 h 565523"/>
                <a:gd name="connsiteX1" fmla="*/ 769468 w 769468"/>
                <a:gd name="connsiteY1" fmla="*/ 386862 h 565523"/>
                <a:gd name="connsiteX2" fmla="*/ 483090 w 769468"/>
                <a:gd name="connsiteY2" fmla="*/ 565523 h 565523"/>
                <a:gd name="connsiteX3" fmla="*/ 0 w 769468"/>
                <a:gd name="connsiteY3" fmla="*/ 284169 h 565523"/>
                <a:gd name="connsiteX4" fmla="*/ 306475 w 769468"/>
                <a:gd name="connsiteY4" fmla="*/ 0 h 565523"/>
                <a:gd name="connsiteX0" fmla="*/ 316524 w 769468"/>
                <a:gd name="connsiteY0" fmla="*/ 0 h 419822"/>
                <a:gd name="connsiteX1" fmla="*/ 769468 w 769468"/>
                <a:gd name="connsiteY1" fmla="*/ 241161 h 419822"/>
                <a:gd name="connsiteX2" fmla="*/ 483090 w 769468"/>
                <a:gd name="connsiteY2" fmla="*/ 419822 h 419822"/>
                <a:gd name="connsiteX3" fmla="*/ 0 w 769468"/>
                <a:gd name="connsiteY3" fmla="*/ 138468 h 419822"/>
                <a:gd name="connsiteX4" fmla="*/ 316524 w 769468"/>
                <a:gd name="connsiteY4" fmla="*/ 0 h 419822"/>
                <a:gd name="connsiteX0" fmla="*/ 261258 w 769468"/>
                <a:gd name="connsiteY0" fmla="*/ 0 h 434895"/>
                <a:gd name="connsiteX1" fmla="*/ 769468 w 769468"/>
                <a:gd name="connsiteY1" fmla="*/ 256234 h 434895"/>
                <a:gd name="connsiteX2" fmla="*/ 483090 w 769468"/>
                <a:gd name="connsiteY2" fmla="*/ 434895 h 434895"/>
                <a:gd name="connsiteX3" fmla="*/ 0 w 769468"/>
                <a:gd name="connsiteY3" fmla="*/ 153541 h 434895"/>
                <a:gd name="connsiteX4" fmla="*/ 261258 w 769468"/>
                <a:gd name="connsiteY4" fmla="*/ 0 h 434895"/>
                <a:gd name="connsiteX0" fmla="*/ 301451 w 769468"/>
                <a:gd name="connsiteY0" fmla="*/ 0 h 454992"/>
                <a:gd name="connsiteX1" fmla="*/ 769468 w 769468"/>
                <a:gd name="connsiteY1" fmla="*/ 276331 h 454992"/>
                <a:gd name="connsiteX2" fmla="*/ 483090 w 769468"/>
                <a:gd name="connsiteY2" fmla="*/ 454992 h 454992"/>
                <a:gd name="connsiteX3" fmla="*/ 0 w 769468"/>
                <a:gd name="connsiteY3" fmla="*/ 173638 h 454992"/>
                <a:gd name="connsiteX4" fmla="*/ 301451 w 769468"/>
                <a:gd name="connsiteY4" fmla="*/ 0 h 454992"/>
                <a:gd name="connsiteX0" fmla="*/ 291403 w 769468"/>
                <a:gd name="connsiteY0" fmla="*/ 0 h 444944"/>
                <a:gd name="connsiteX1" fmla="*/ 769468 w 769468"/>
                <a:gd name="connsiteY1" fmla="*/ 266283 h 444944"/>
                <a:gd name="connsiteX2" fmla="*/ 483090 w 769468"/>
                <a:gd name="connsiteY2" fmla="*/ 444944 h 444944"/>
                <a:gd name="connsiteX3" fmla="*/ 0 w 769468"/>
                <a:gd name="connsiteY3" fmla="*/ 163590 h 444944"/>
                <a:gd name="connsiteX4" fmla="*/ 291403 w 769468"/>
                <a:gd name="connsiteY4" fmla="*/ 0 h 444944"/>
                <a:gd name="connsiteX0" fmla="*/ 597878 w 769468"/>
                <a:gd name="connsiteY0" fmla="*/ 0 h 681080"/>
                <a:gd name="connsiteX1" fmla="*/ 769468 w 769468"/>
                <a:gd name="connsiteY1" fmla="*/ 502419 h 681080"/>
                <a:gd name="connsiteX2" fmla="*/ 483090 w 769468"/>
                <a:gd name="connsiteY2" fmla="*/ 681080 h 681080"/>
                <a:gd name="connsiteX3" fmla="*/ 0 w 769468"/>
                <a:gd name="connsiteY3" fmla="*/ 399726 h 681080"/>
                <a:gd name="connsiteX4" fmla="*/ 597878 w 769468"/>
                <a:gd name="connsiteY4" fmla="*/ 0 h 681080"/>
                <a:gd name="connsiteX0" fmla="*/ 311500 w 483090"/>
                <a:gd name="connsiteY0" fmla="*/ 0 h 681080"/>
                <a:gd name="connsiteX1" fmla="*/ 483090 w 483090"/>
                <a:gd name="connsiteY1" fmla="*/ 502419 h 681080"/>
                <a:gd name="connsiteX2" fmla="*/ 196712 w 483090"/>
                <a:gd name="connsiteY2" fmla="*/ 681080 h 681080"/>
                <a:gd name="connsiteX3" fmla="*/ 0 w 483090"/>
                <a:gd name="connsiteY3" fmla="*/ 238953 h 681080"/>
                <a:gd name="connsiteX4" fmla="*/ 311500 w 483090"/>
                <a:gd name="connsiteY4" fmla="*/ 0 h 681080"/>
                <a:gd name="connsiteX0" fmla="*/ 311500 w 407728"/>
                <a:gd name="connsiteY0" fmla="*/ 0 h 681080"/>
                <a:gd name="connsiteX1" fmla="*/ 407728 w 407728"/>
                <a:gd name="connsiteY1" fmla="*/ 50244 h 681080"/>
                <a:gd name="connsiteX2" fmla="*/ 196712 w 407728"/>
                <a:gd name="connsiteY2" fmla="*/ 681080 h 681080"/>
                <a:gd name="connsiteX3" fmla="*/ 0 w 407728"/>
                <a:gd name="connsiteY3" fmla="*/ 238953 h 681080"/>
                <a:gd name="connsiteX4" fmla="*/ 311500 w 407728"/>
                <a:gd name="connsiteY4" fmla="*/ 0 h 681080"/>
                <a:gd name="connsiteX0" fmla="*/ 311500 w 407728"/>
                <a:gd name="connsiteY0" fmla="*/ 0 h 299242"/>
                <a:gd name="connsiteX1" fmla="*/ 407728 w 407728"/>
                <a:gd name="connsiteY1" fmla="*/ 50244 h 299242"/>
                <a:gd name="connsiteX2" fmla="*/ 45986 w 407728"/>
                <a:gd name="connsiteY2" fmla="*/ 299242 h 299242"/>
                <a:gd name="connsiteX3" fmla="*/ 0 w 407728"/>
                <a:gd name="connsiteY3" fmla="*/ 238953 h 299242"/>
                <a:gd name="connsiteX4" fmla="*/ 311500 w 407728"/>
                <a:gd name="connsiteY4" fmla="*/ 0 h 299242"/>
                <a:gd name="connsiteX0" fmla="*/ 349867 w 446095"/>
                <a:gd name="connsiteY0" fmla="*/ 0 h 299242"/>
                <a:gd name="connsiteX1" fmla="*/ 446095 w 446095"/>
                <a:gd name="connsiteY1" fmla="*/ 50244 h 299242"/>
                <a:gd name="connsiteX2" fmla="*/ 84353 w 446095"/>
                <a:gd name="connsiteY2" fmla="*/ 299242 h 299242"/>
                <a:gd name="connsiteX3" fmla="*/ 0 w 446095"/>
                <a:gd name="connsiteY3" fmla="*/ 242150 h 299242"/>
                <a:gd name="connsiteX4" fmla="*/ 349867 w 446095"/>
                <a:gd name="connsiteY4" fmla="*/ 0 h 299242"/>
                <a:gd name="connsiteX0" fmla="*/ 349867 w 446095"/>
                <a:gd name="connsiteY0" fmla="*/ 0 h 283256"/>
                <a:gd name="connsiteX1" fmla="*/ 446095 w 446095"/>
                <a:gd name="connsiteY1" fmla="*/ 50244 h 283256"/>
                <a:gd name="connsiteX2" fmla="*/ 68367 w 446095"/>
                <a:gd name="connsiteY2" fmla="*/ 283256 h 283256"/>
                <a:gd name="connsiteX3" fmla="*/ 0 w 446095"/>
                <a:gd name="connsiteY3" fmla="*/ 242150 h 283256"/>
                <a:gd name="connsiteX4" fmla="*/ 349867 w 446095"/>
                <a:gd name="connsiteY4" fmla="*/ 0 h 283256"/>
                <a:gd name="connsiteX0" fmla="*/ 349867 w 420517"/>
                <a:gd name="connsiteY0" fmla="*/ 0 h 283256"/>
                <a:gd name="connsiteX1" fmla="*/ 420517 w 420517"/>
                <a:gd name="connsiteY1" fmla="*/ 43849 h 283256"/>
                <a:gd name="connsiteX2" fmla="*/ 68367 w 420517"/>
                <a:gd name="connsiteY2" fmla="*/ 283256 h 283256"/>
                <a:gd name="connsiteX3" fmla="*/ 0 w 420517"/>
                <a:gd name="connsiteY3" fmla="*/ 242150 h 283256"/>
                <a:gd name="connsiteX4" fmla="*/ 349867 w 420517"/>
                <a:gd name="connsiteY4" fmla="*/ 0 h 283256"/>
                <a:gd name="connsiteX0" fmla="*/ 349867 w 420517"/>
                <a:gd name="connsiteY0" fmla="*/ 0 h 242150"/>
                <a:gd name="connsiteX1" fmla="*/ 420517 w 420517"/>
                <a:gd name="connsiteY1" fmla="*/ 43849 h 242150"/>
                <a:gd name="connsiteX2" fmla="*/ 372101 w 420517"/>
                <a:gd name="connsiteY2" fmla="*/ 72240 h 242150"/>
                <a:gd name="connsiteX3" fmla="*/ 0 w 420517"/>
                <a:gd name="connsiteY3" fmla="*/ 242150 h 242150"/>
                <a:gd name="connsiteX4" fmla="*/ 349867 w 420517"/>
                <a:gd name="connsiteY4" fmla="*/ 0 h 242150"/>
                <a:gd name="connsiteX0" fmla="*/ 58921 w 129571"/>
                <a:gd name="connsiteY0" fmla="*/ 0 h 72240"/>
                <a:gd name="connsiteX1" fmla="*/ 129571 w 129571"/>
                <a:gd name="connsiteY1" fmla="*/ 43849 h 72240"/>
                <a:gd name="connsiteX2" fmla="*/ 81155 w 129571"/>
                <a:gd name="connsiteY2" fmla="*/ 72240 h 72240"/>
                <a:gd name="connsiteX3" fmla="*/ 0 w 129571"/>
                <a:gd name="connsiteY3" fmla="*/ 53515 h 72240"/>
                <a:gd name="connsiteX4" fmla="*/ 58921 w 129571"/>
                <a:gd name="connsiteY4" fmla="*/ 0 h 72240"/>
                <a:gd name="connsiteX0" fmla="*/ 52526 w 123176"/>
                <a:gd name="connsiteY0" fmla="*/ 0 h 72240"/>
                <a:gd name="connsiteX1" fmla="*/ 123176 w 123176"/>
                <a:gd name="connsiteY1" fmla="*/ 43849 h 72240"/>
                <a:gd name="connsiteX2" fmla="*/ 74760 w 123176"/>
                <a:gd name="connsiteY2" fmla="*/ 72240 h 72240"/>
                <a:gd name="connsiteX3" fmla="*/ 0 w 123176"/>
                <a:gd name="connsiteY3" fmla="*/ 43924 h 72240"/>
                <a:gd name="connsiteX4" fmla="*/ 52526 w 123176"/>
                <a:gd name="connsiteY4" fmla="*/ 0 h 72240"/>
                <a:gd name="connsiteX0" fmla="*/ 45382 w 116032"/>
                <a:gd name="connsiteY0" fmla="*/ 0 h 72240"/>
                <a:gd name="connsiteX1" fmla="*/ 116032 w 116032"/>
                <a:gd name="connsiteY1" fmla="*/ 43849 h 72240"/>
                <a:gd name="connsiteX2" fmla="*/ 67616 w 116032"/>
                <a:gd name="connsiteY2" fmla="*/ 72240 h 72240"/>
                <a:gd name="connsiteX3" fmla="*/ 0 w 116032"/>
                <a:gd name="connsiteY3" fmla="*/ 29637 h 72240"/>
                <a:gd name="connsiteX4" fmla="*/ 45382 w 116032"/>
                <a:gd name="connsiteY4" fmla="*/ 0 h 7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32" h="72240">
                  <a:moveTo>
                    <a:pt x="45382" y="0"/>
                  </a:moveTo>
                  <a:lnTo>
                    <a:pt x="116032" y="43849"/>
                  </a:lnTo>
                  <a:lnTo>
                    <a:pt x="67616" y="72240"/>
                  </a:lnTo>
                  <a:lnTo>
                    <a:pt x="0" y="29637"/>
                  </a:lnTo>
                  <a:lnTo>
                    <a:pt x="45382" y="0"/>
                  </a:lnTo>
                  <a:close/>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4" name="直線コネクタ 13">
            <a:extLst>
              <a:ext uri="{FF2B5EF4-FFF2-40B4-BE49-F238E27FC236}">
                <a16:creationId xmlns:a16="http://schemas.microsoft.com/office/drawing/2014/main" id="{9FAE7210-EBA8-49F5-9E30-DD5A5EB057BF}"/>
              </a:ext>
            </a:extLst>
          </p:cNvPr>
          <p:cNvCxnSpPr>
            <a:cxnSpLocks/>
          </p:cNvCxnSpPr>
          <p:nvPr/>
        </p:nvCxnSpPr>
        <p:spPr>
          <a:xfrm flipH="1">
            <a:off x="9125587" y="3345256"/>
            <a:ext cx="939426" cy="61130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916EB600-E5FF-4BC7-8CF9-6B09C6613AF4}"/>
              </a:ext>
            </a:extLst>
          </p:cNvPr>
          <p:cNvCxnSpPr>
            <a:cxnSpLocks/>
            <a:stCxn id="55" idx="3"/>
          </p:cNvCxnSpPr>
          <p:nvPr/>
        </p:nvCxnSpPr>
        <p:spPr>
          <a:xfrm flipH="1" flipV="1">
            <a:off x="9043512" y="4157765"/>
            <a:ext cx="916556" cy="18413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0260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四角形: 角を丸くする 7">
            <a:extLst>
              <a:ext uri="{FF2B5EF4-FFF2-40B4-BE49-F238E27FC236}">
                <a16:creationId xmlns:a16="http://schemas.microsoft.com/office/drawing/2014/main" id="{50C3125E-C59F-49AC-9298-FCC9EFFDFD47}"/>
              </a:ext>
            </a:extLst>
          </p:cNvPr>
          <p:cNvSpPr/>
          <p:nvPr/>
        </p:nvSpPr>
        <p:spPr>
          <a:xfrm>
            <a:off x="838200" y="1415746"/>
            <a:ext cx="3258041" cy="4797767"/>
          </a:xfrm>
          <a:prstGeom prst="roundRect">
            <a:avLst>
              <a:gd name="adj" fmla="val 7199"/>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54916535-EEDC-40CB-AE70-1367C3C0F522}"/>
              </a:ext>
            </a:extLst>
          </p:cNvPr>
          <p:cNvGrpSpPr/>
          <p:nvPr/>
        </p:nvGrpSpPr>
        <p:grpSpPr>
          <a:xfrm>
            <a:off x="4312468" y="1415746"/>
            <a:ext cx="3567902" cy="4597740"/>
            <a:chOff x="4312468" y="1415746"/>
            <a:chExt cx="3567902" cy="4597740"/>
          </a:xfrm>
        </p:grpSpPr>
        <p:pic>
          <p:nvPicPr>
            <p:cNvPr id="47" name="図 46" descr="グラフィカル ユーザー インターフェイス&#10;&#10;低い精度で自動的に生成された説明">
              <a:extLst>
                <a:ext uri="{FF2B5EF4-FFF2-40B4-BE49-F238E27FC236}">
                  <a16:creationId xmlns:a16="http://schemas.microsoft.com/office/drawing/2014/main" id="{31B16ECB-437A-48B1-B322-373A17E1C879}"/>
                </a:ext>
              </a:extLst>
            </p:cNvPr>
            <p:cNvPicPr>
              <a:picLocks noChangeAspect="1"/>
            </p:cNvPicPr>
            <p:nvPr/>
          </p:nvPicPr>
          <p:blipFill rotWithShape="1">
            <a:blip r:embed="rId2" cstate="print">
              <a:alphaModFix amt="50000"/>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p:blipFill>
          <p:spPr>
            <a:xfrm rot="10800000">
              <a:off x="4312468" y="1415746"/>
              <a:ext cx="3567902" cy="4597740"/>
            </a:xfrm>
            <a:prstGeom prst="rect">
              <a:avLst/>
            </a:prstGeom>
          </p:spPr>
        </p:pic>
        <p:pic>
          <p:nvPicPr>
            <p:cNvPr id="53" name="図 52" descr="グラフィカル ユーザー インターフェイス&#10;&#10;低い精度で自動的に生成された説明">
              <a:extLst>
                <a:ext uri="{FF2B5EF4-FFF2-40B4-BE49-F238E27FC236}">
                  <a16:creationId xmlns:a16="http://schemas.microsoft.com/office/drawing/2014/main" id="{27B39DAB-C0D8-4E73-B9C0-E767AD11A954}"/>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14948" t="61443" r="16662" b="8312"/>
            <a:stretch/>
          </p:blipFill>
          <p:spPr>
            <a:xfrm rot="10800000">
              <a:off x="4906535" y="1790698"/>
              <a:ext cx="2440083" cy="1390649"/>
            </a:xfrm>
            <a:prstGeom prst="rect">
              <a:avLst/>
            </a:prstGeom>
            <a:ln>
              <a:noFill/>
            </a:ln>
            <a:effectLst>
              <a:softEdge rad="112500"/>
            </a:effectLst>
          </p:spPr>
        </p:pic>
      </p:grpSp>
      <p:sp>
        <p:nvSpPr>
          <p:cNvPr id="48" name="正方形/長方形 47">
            <a:extLst>
              <a:ext uri="{FF2B5EF4-FFF2-40B4-BE49-F238E27FC236}">
                <a16:creationId xmlns:a16="http://schemas.microsoft.com/office/drawing/2014/main" id="{AF0E3527-5A07-4A59-A2AD-86B5D3F3652F}"/>
              </a:ext>
            </a:extLst>
          </p:cNvPr>
          <p:cNvSpPr/>
          <p:nvPr/>
        </p:nvSpPr>
        <p:spPr>
          <a:xfrm>
            <a:off x="8202257" y="1474928"/>
            <a:ext cx="3159988" cy="1563370"/>
          </a:xfrm>
          <a:prstGeom prst="rect">
            <a:avLst/>
          </a:prstGeom>
          <a:ln w="28575">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（電気回路の組み立て）</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6" name="グループ化 55"/>
          <p:cNvGrpSpPr/>
          <p:nvPr/>
        </p:nvGrpSpPr>
        <p:grpSpPr>
          <a:xfrm>
            <a:off x="-8757" y="365125"/>
            <a:ext cx="477794" cy="5189823"/>
            <a:chOff x="-8757" y="365125"/>
            <a:chExt cx="477794" cy="5189823"/>
          </a:xfrm>
        </p:grpSpPr>
        <p:sp>
          <p:nvSpPr>
            <p:cNvPr id="58" name="片側の 2 つの角を丸めた四角形 5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0" name="片側の 2 つの角を丸めた四角形 79"/>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片側の 2 つの角を丸めた四角形 82"/>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60" name="コンテンツ プレースホルダー 2">
            <a:extLst>
              <a:ext uri="{FF2B5EF4-FFF2-40B4-BE49-F238E27FC236}">
                <a16:creationId xmlns:a16="http://schemas.microsoft.com/office/drawing/2014/main" id="{46651A90-B882-459C-84F6-5D3A7DFEA36E}"/>
              </a:ext>
            </a:extLst>
          </p:cNvPr>
          <p:cNvSpPr txBox="1">
            <a:spLocks/>
          </p:cNvSpPr>
          <p:nvPr/>
        </p:nvSpPr>
        <p:spPr>
          <a:xfrm>
            <a:off x="8217902" y="1543327"/>
            <a:ext cx="238612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⑦電池ボックスの配線</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コンテンツ プレースホルダー 2">
            <a:extLst>
              <a:ext uri="{FF2B5EF4-FFF2-40B4-BE49-F238E27FC236}">
                <a16:creationId xmlns:a16="http://schemas.microsoft.com/office/drawing/2014/main" id="{F71597B2-AFD1-44E9-A04E-5D92F8BE6613}"/>
              </a:ext>
            </a:extLst>
          </p:cNvPr>
          <p:cNvSpPr txBox="1">
            <a:spLocks/>
          </p:cNvSpPr>
          <p:nvPr/>
        </p:nvSpPr>
        <p:spPr>
          <a:xfrm>
            <a:off x="8564892" y="1929608"/>
            <a:ext cx="2386121" cy="5888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赤い</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コード・・・基板の「</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黒い</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コード・・・基板の「</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ー</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p>
        </p:txBody>
      </p:sp>
      <p:pic>
        <p:nvPicPr>
          <p:cNvPr id="12" name="図 11" descr="回路 が含まれている画像&#10;&#10;自動的に生成された説明">
            <a:extLst>
              <a:ext uri="{FF2B5EF4-FFF2-40B4-BE49-F238E27FC236}">
                <a16:creationId xmlns:a16="http://schemas.microsoft.com/office/drawing/2014/main" id="{4F65C5E5-DBF9-447E-810F-8676ED2BC7C4}"/>
              </a:ext>
            </a:extLst>
          </p:cNvPr>
          <p:cNvPicPr>
            <a:picLocks noChangeAspect="1"/>
          </p:cNvPicPr>
          <p:nvPr/>
        </p:nvPicPr>
        <p:blipFill rotWithShape="1">
          <a:blip r:embed="rId6">
            <a:extLst>
              <a:ext uri="{28A0092B-C50C-407E-A947-70E740481C1C}">
                <a14:useLocalDpi xmlns:a14="http://schemas.microsoft.com/office/drawing/2010/main" val="0"/>
              </a:ext>
            </a:extLst>
          </a:blip>
          <a:srcRect l="33916" t="19286" r="28136" b="9816"/>
          <a:stretch/>
        </p:blipFill>
        <p:spPr>
          <a:xfrm>
            <a:off x="7036074" y="3158239"/>
            <a:ext cx="3057636" cy="3306142"/>
          </a:xfrm>
          <a:prstGeom prst="rect">
            <a:avLst/>
          </a:prstGeom>
        </p:spPr>
      </p:pic>
      <p:grpSp>
        <p:nvGrpSpPr>
          <p:cNvPr id="15" name="グループ化 14">
            <a:extLst>
              <a:ext uri="{FF2B5EF4-FFF2-40B4-BE49-F238E27FC236}">
                <a16:creationId xmlns:a16="http://schemas.microsoft.com/office/drawing/2014/main" id="{33C9CDD6-B8AA-436D-B763-6E531E273708}"/>
              </a:ext>
            </a:extLst>
          </p:cNvPr>
          <p:cNvGrpSpPr/>
          <p:nvPr/>
        </p:nvGrpSpPr>
        <p:grpSpPr>
          <a:xfrm>
            <a:off x="5636030" y="2358038"/>
            <a:ext cx="2550559" cy="1467458"/>
            <a:chOff x="5636030" y="2358038"/>
            <a:chExt cx="2550559" cy="1467458"/>
          </a:xfrm>
        </p:grpSpPr>
        <p:grpSp>
          <p:nvGrpSpPr>
            <p:cNvPr id="10" name="グループ化 9">
              <a:extLst>
                <a:ext uri="{FF2B5EF4-FFF2-40B4-BE49-F238E27FC236}">
                  <a16:creationId xmlns:a16="http://schemas.microsoft.com/office/drawing/2014/main" id="{A2D18F0E-790C-4A8C-802E-FAD55B28C685}"/>
                </a:ext>
              </a:extLst>
            </p:cNvPr>
            <p:cNvGrpSpPr/>
            <p:nvPr/>
          </p:nvGrpSpPr>
          <p:grpSpPr>
            <a:xfrm>
              <a:off x="5636836" y="2358038"/>
              <a:ext cx="926000" cy="615719"/>
              <a:chOff x="5636836" y="2358038"/>
              <a:chExt cx="926000" cy="615719"/>
            </a:xfrm>
          </p:grpSpPr>
          <p:cxnSp>
            <p:nvCxnSpPr>
              <p:cNvPr id="4" name="直線コネクタ 3">
                <a:extLst>
                  <a:ext uri="{FF2B5EF4-FFF2-40B4-BE49-F238E27FC236}">
                    <a16:creationId xmlns:a16="http://schemas.microsoft.com/office/drawing/2014/main" id="{A55739D3-F487-4B2B-B42E-4CCE8D908418}"/>
                  </a:ext>
                </a:extLst>
              </p:cNvPr>
              <p:cNvCxnSpPr/>
              <p:nvPr/>
            </p:nvCxnSpPr>
            <p:spPr>
              <a:xfrm>
                <a:off x="5636836" y="2482371"/>
                <a:ext cx="0" cy="491386"/>
              </a:xfrm>
              <a:prstGeom prst="line">
                <a:avLst/>
              </a:prstGeom>
              <a:ln w="952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5E298924-1985-4759-86E6-3F8857FB0F6C}"/>
                  </a:ext>
                </a:extLst>
              </p:cNvPr>
              <p:cNvCxnSpPr/>
              <p:nvPr/>
            </p:nvCxnSpPr>
            <p:spPr>
              <a:xfrm>
                <a:off x="6562836" y="2482371"/>
                <a:ext cx="0" cy="491386"/>
              </a:xfrm>
              <a:prstGeom prst="line">
                <a:avLst/>
              </a:prstGeom>
              <a:ln w="952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線コネクタ 6">
                <a:extLst>
                  <a:ext uri="{FF2B5EF4-FFF2-40B4-BE49-F238E27FC236}">
                    <a16:creationId xmlns:a16="http://schemas.microsoft.com/office/drawing/2014/main" id="{EE07FE9E-E8AC-4B57-A7A4-9B2DD8B9427A}"/>
                  </a:ext>
                </a:extLst>
              </p:cNvPr>
              <p:cNvCxnSpPr>
                <a:cxnSpLocks/>
              </p:cNvCxnSpPr>
              <p:nvPr/>
            </p:nvCxnSpPr>
            <p:spPr>
              <a:xfrm flipV="1">
                <a:off x="5636836" y="2358038"/>
                <a:ext cx="0" cy="124333"/>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2989D52F-043C-4FEE-9F5F-1540DBCC35B0}"/>
                  </a:ext>
                </a:extLst>
              </p:cNvPr>
              <p:cNvCxnSpPr>
                <a:cxnSpLocks/>
              </p:cNvCxnSpPr>
              <p:nvPr/>
            </p:nvCxnSpPr>
            <p:spPr>
              <a:xfrm flipV="1">
                <a:off x="6562836" y="2358038"/>
                <a:ext cx="0" cy="124333"/>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4" name="フリーフォーム: 図形 13">
              <a:extLst>
                <a:ext uri="{FF2B5EF4-FFF2-40B4-BE49-F238E27FC236}">
                  <a16:creationId xmlns:a16="http://schemas.microsoft.com/office/drawing/2014/main" id="{77D700F2-382E-472A-B03A-C07CBA4FE966}"/>
                </a:ext>
              </a:extLst>
            </p:cNvPr>
            <p:cNvSpPr/>
            <p:nvPr/>
          </p:nvSpPr>
          <p:spPr>
            <a:xfrm>
              <a:off x="6562836" y="2724694"/>
              <a:ext cx="1623753" cy="734217"/>
            </a:xfrm>
            <a:custGeom>
              <a:avLst/>
              <a:gdLst>
                <a:gd name="connsiteX0" fmla="*/ 0 w 1601585"/>
                <a:gd name="connsiteY0" fmla="*/ 52572 h 573502"/>
                <a:gd name="connsiteX1" fmla="*/ 343593 w 1601585"/>
                <a:gd name="connsiteY1" fmla="*/ 507001 h 573502"/>
                <a:gd name="connsiteX2" fmla="*/ 958734 w 1601585"/>
                <a:gd name="connsiteY2" fmla="*/ 446041 h 573502"/>
                <a:gd name="connsiteX3" fmla="*/ 1407622 w 1601585"/>
                <a:gd name="connsiteY3" fmla="*/ 2695 h 573502"/>
                <a:gd name="connsiteX4" fmla="*/ 1584960 w 1601585"/>
                <a:gd name="connsiteY4" fmla="*/ 268702 h 573502"/>
                <a:gd name="connsiteX5" fmla="*/ 1557251 w 1601585"/>
                <a:gd name="connsiteY5" fmla="*/ 446041 h 573502"/>
                <a:gd name="connsiteX6" fmla="*/ 1601585 w 1601585"/>
                <a:gd name="connsiteY6" fmla="*/ 573502 h 573502"/>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428 h 571358"/>
                <a:gd name="connsiteX1" fmla="*/ 343593 w 1601585"/>
                <a:gd name="connsiteY1" fmla="*/ 504857 h 571358"/>
                <a:gd name="connsiteX2" fmla="*/ 958734 w 1601585"/>
                <a:gd name="connsiteY2" fmla="*/ 443897 h 571358"/>
                <a:gd name="connsiteX3" fmla="*/ 1407622 w 1601585"/>
                <a:gd name="connsiteY3" fmla="*/ 551 h 571358"/>
                <a:gd name="connsiteX4" fmla="*/ 1584960 w 1601585"/>
                <a:gd name="connsiteY4" fmla="*/ 266558 h 571358"/>
                <a:gd name="connsiteX5" fmla="*/ 1557251 w 1601585"/>
                <a:gd name="connsiteY5" fmla="*/ 443897 h 571358"/>
                <a:gd name="connsiteX6" fmla="*/ 1601585 w 1601585"/>
                <a:gd name="connsiteY6" fmla="*/ 571358 h 571358"/>
                <a:gd name="connsiteX0" fmla="*/ 0 w 1601585"/>
                <a:gd name="connsiteY0" fmla="*/ 50306 h 571236"/>
                <a:gd name="connsiteX1" fmla="*/ 188422 w 1601585"/>
                <a:gd name="connsiteY1" fmla="*/ 515818 h 571236"/>
                <a:gd name="connsiteX2" fmla="*/ 958734 w 1601585"/>
                <a:gd name="connsiteY2" fmla="*/ 443775 h 571236"/>
                <a:gd name="connsiteX3" fmla="*/ 1407622 w 1601585"/>
                <a:gd name="connsiteY3" fmla="*/ 429 h 571236"/>
                <a:gd name="connsiteX4" fmla="*/ 1584960 w 1601585"/>
                <a:gd name="connsiteY4" fmla="*/ 266436 h 571236"/>
                <a:gd name="connsiteX5" fmla="*/ 1557251 w 1601585"/>
                <a:gd name="connsiteY5" fmla="*/ 443775 h 571236"/>
                <a:gd name="connsiteX6" fmla="*/ 1601585 w 1601585"/>
                <a:gd name="connsiteY6" fmla="*/ 571236 h 571236"/>
                <a:gd name="connsiteX0" fmla="*/ 0 w 1601585"/>
                <a:gd name="connsiteY0" fmla="*/ 50306 h 571236"/>
                <a:gd name="connsiteX1" fmla="*/ 188422 w 1601585"/>
                <a:gd name="connsiteY1" fmla="*/ 515818 h 571236"/>
                <a:gd name="connsiteX2" fmla="*/ 958734 w 1601585"/>
                <a:gd name="connsiteY2" fmla="*/ 443775 h 571236"/>
                <a:gd name="connsiteX3" fmla="*/ 1407622 w 1601585"/>
                <a:gd name="connsiteY3" fmla="*/ 429 h 571236"/>
                <a:gd name="connsiteX4" fmla="*/ 1584960 w 1601585"/>
                <a:gd name="connsiteY4" fmla="*/ 266436 h 571236"/>
                <a:gd name="connsiteX5" fmla="*/ 1557251 w 1601585"/>
                <a:gd name="connsiteY5" fmla="*/ 443775 h 571236"/>
                <a:gd name="connsiteX6" fmla="*/ 1601585 w 1601585"/>
                <a:gd name="connsiteY6" fmla="*/ 571236 h 571236"/>
                <a:gd name="connsiteX0" fmla="*/ 0 w 1601585"/>
                <a:gd name="connsiteY0" fmla="*/ 205367 h 726297"/>
                <a:gd name="connsiteX1" fmla="*/ 188422 w 1601585"/>
                <a:gd name="connsiteY1" fmla="*/ 670879 h 726297"/>
                <a:gd name="connsiteX2" fmla="*/ 958734 w 1601585"/>
                <a:gd name="connsiteY2" fmla="*/ 598836 h 726297"/>
                <a:gd name="connsiteX3" fmla="*/ 1296785 w 1601585"/>
                <a:gd name="connsiteY3" fmla="*/ 319 h 726297"/>
                <a:gd name="connsiteX4" fmla="*/ 1584960 w 1601585"/>
                <a:gd name="connsiteY4" fmla="*/ 421497 h 726297"/>
                <a:gd name="connsiteX5" fmla="*/ 1557251 w 1601585"/>
                <a:gd name="connsiteY5" fmla="*/ 598836 h 726297"/>
                <a:gd name="connsiteX6" fmla="*/ 1601585 w 1601585"/>
                <a:gd name="connsiteY6" fmla="*/ 726297 h 726297"/>
                <a:gd name="connsiteX0" fmla="*/ 0 w 1601585"/>
                <a:gd name="connsiteY0" fmla="*/ 215151 h 736081"/>
                <a:gd name="connsiteX1" fmla="*/ 188422 w 1601585"/>
                <a:gd name="connsiteY1" fmla="*/ 680663 h 736081"/>
                <a:gd name="connsiteX2" fmla="*/ 958734 w 1601585"/>
                <a:gd name="connsiteY2" fmla="*/ 608620 h 736081"/>
                <a:gd name="connsiteX3" fmla="*/ 1296785 w 1601585"/>
                <a:gd name="connsiteY3" fmla="*/ 10103 h 736081"/>
                <a:gd name="connsiteX4" fmla="*/ 1518458 w 1601585"/>
                <a:gd name="connsiteY4" fmla="*/ 259484 h 736081"/>
                <a:gd name="connsiteX5" fmla="*/ 1557251 w 1601585"/>
                <a:gd name="connsiteY5" fmla="*/ 608620 h 736081"/>
                <a:gd name="connsiteX6" fmla="*/ 1601585 w 1601585"/>
                <a:gd name="connsiteY6" fmla="*/ 736081 h 736081"/>
                <a:gd name="connsiteX0" fmla="*/ 0 w 1601585"/>
                <a:gd name="connsiteY0" fmla="*/ 219097 h 740027"/>
                <a:gd name="connsiteX1" fmla="*/ 188422 w 1601585"/>
                <a:gd name="connsiteY1" fmla="*/ 684609 h 740027"/>
                <a:gd name="connsiteX2" fmla="*/ 958734 w 1601585"/>
                <a:gd name="connsiteY2" fmla="*/ 612566 h 740027"/>
                <a:gd name="connsiteX3" fmla="*/ 1296785 w 1601585"/>
                <a:gd name="connsiteY3" fmla="*/ 14049 h 740027"/>
                <a:gd name="connsiteX4" fmla="*/ 1518458 w 1601585"/>
                <a:gd name="connsiteY4" fmla="*/ 263430 h 740027"/>
                <a:gd name="connsiteX5" fmla="*/ 1557251 w 1601585"/>
                <a:gd name="connsiteY5" fmla="*/ 612566 h 740027"/>
                <a:gd name="connsiteX6" fmla="*/ 1601585 w 1601585"/>
                <a:gd name="connsiteY6" fmla="*/ 740027 h 740027"/>
                <a:gd name="connsiteX0" fmla="*/ 0 w 1601585"/>
                <a:gd name="connsiteY0" fmla="*/ 229148 h 750078"/>
                <a:gd name="connsiteX1" fmla="*/ 188422 w 1601585"/>
                <a:gd name="connsiteY1" fmla="*/ 694660 h 750078"/>
                <a:gd name="connsiteX2" fmla="*/ 958734 w 1601585"/>
                <a:gd name="connsiteY2" fmla="*/ 622617 h 750078"/>
                <a:gd name="connsiteX3" fmla="*/ 1296785 w 1601585"/>
                <a:gd name="connsiteY3" fmla="*/ 24100 h 750078"/>
                <a:gd name="connsiteX4" fmla="*/ 1518458 w 1601585"/>
                <a:gd name="connsiteY4" fmla="*/ 273481 h 750078"/>
                <a:gd name="connsiteX5" fmla="*/ 1557251 w 1601585"/>
                <a:gd name="connsiteY5" fmla="*/ 622617 h 750078"/>
                <a:gd name="connsiteX6" fmla="*/ 1601585 w 1601585"/>
                <a:gd name="connsiteY6" fmla="*/ 750078 h 750078"/>
                <a:gd name="connsiteX0" fmla="*/ 0 w 1601585"/>
                <a:gd name="connsiteY0" fmla="*/ 213632 h 734562"/>
                <a:gd name="connsiteX1" fmla="*/ 188422 w 1601585"/>
                <a:gd name="connsiteY1" fmla="*/ 679144 h 734562"/>
                <a:gd name="connsiteX2" fmla="*/ 958734 w 1601585"/>
                <a:gd name="connsiteY2" fmla="*/ 607101 h 734562"/>
                <a:gd name="connsiteX3" fmla="*/ 1296785 w 1601585"/>
                <a:gd name="connsiteY3" fmla="*/ 8584 h 734562"/>
                <a:gd name="connsiteX4" fmla="*/ 1518458 w 1601585"/>
                <a:gd name="connsiteY4" fmla="*/ 257965 h 734562"/>
                <a:gd name="connsiteX5" fmla="*/ 1557251 w 1601585"/>
                <a:gd name="connsiteY5" fmla="*/ 607101 h 734562"/>
                <a:gd name="connsiteX6" fmla="*/ 1601585 w 1601585"/>
                <a:gd name="connsiteY6" fmla="*/ 734562 h 734562"/>
                <a:gd name="connsiteX0" fmla="*/ 0 w 1623753"/>
                <a:gd name="connsiteY0" fmla="*/ 213632 h 723478"/>
                <a:gd name="connsiteX1" fmla="*/ 188422 w 1623753"/>
                <a:gd name="connsiteY1" fmla="*/ 679144 h 723478"/>
                <a:gd name="connsiteX2" fmla="*/ 958734 w 1623753"/>
                <a:gd name="connsiteY2" fmla="*/ 607101 h 723478"/>
                <a:gd name="connsiteX3" fmla="*/ 1296785 w 1623753"/>
                <a:gd name="connsiteY3" fmla="*/ 8584 h 723478"/>
                <a:gd name="connsiteX4" fmla="*/ 1518458 w 1623753"/>
                <a:gd name="connsiteY4" fmla="*/ 257965 h 723478"/>
                <a:gd name="connsiteX5" fmla="*/ 1557251 w 1623753"/>
                <a:gd name="connsiteY5" fmla="*/ 607101 h 723478"/>
                <a:gd name="connsiteX6" fmla="*/ 1623753 w 1623753"/>
                <a:gd name="connsiteY6" fmla="*/ 723478 h 723478"/>
                <a:gd name="connsiteX0" fmla="*/ 0 w 1623753"/>
                <a:gd name="connsiteY0" fmla="*/ 210802 h 720648"/>
                <a:gd name="connsiteX1" fmla="*/ 188422 w 1623753"/>
                <a:gd name="connsiteY1" fmla="*/ 676314 h 720648"/>
                <a:gd name="connsiteX2" fmla="*/ 958734 w 1623753"/>
                <a:gd name="connsiteY2" fmla="*/ 604271 h 720648"/>
                <a:gd name="connsiteX3" fmla="*/ 1296785 w 1623753"/>
                <a:gd name="connsiteY3" fmla="*/ 5754 h 720648"/>
                <a:gd name="connsiteX4" fmla="*/ 1518458 w 1623753"/>
                <a:gd name="connsiteY4" fmla="*/ 255135 h 720648"/>
                <a:gd name="connsiteX5" fmla="*/ 1562793 w 1623753"/>
                <a:gd name="connsiteY5" fmla="*/ 587645 h 720648"/>
                <a:gd name="connsiteX6" fmla="*/ 1623753 w 1623753"/>
                <a:gd name="connsiteY6" fmla="*/ 720648 h 720648"/>
                <a:gd name="connsiteX0" fmla="*/ 0 w 1623753"/>
                <a:gd name="connsiteY0" fmla="*/ 223392 h 733238"/>
                <a:gd name="connsiteX1" fmla="*/ 188422 w 1623753"/>
                <a:gd name="connsiteY1" fmla="*/ 688904 h 733238"/>
                <a:gd name="connsiteX2" fmla="*/ 958734 w 1623753"/>
                <a:gd name="connsiteY2" fmla="*/ 616861 h 733238"/>
                <a:gd name="connsiteX3" fmla="*/ 1296785 w 1623753"/>
                <a:gd name="connsiteY3" fmla="*/ 18344 h 733238"/>
                <a:gd name="connsiteX4" fmla="*/ 1518458 w 1623753"/>
                <a:gd name="connsiteY4" fmla="*/ 267725 h 733238"/>
                <a:gd name="connsiteX5" fmla="*/ 1562793 w 1623753"/>
                <a:gd name="connsiteY5" fmla="*/ 600235 h 733238"/>
                <a:gd name="connsiteX6" fmla="*/ 1623753 w 1623753"/>
                <a:gd name="connsiteY6" fmla="*/ 733238 h 733238"/>
                <a:gd name="connsiteX0" fmla="*/ 0 w 1623753"/>
                <a:gd name="connsiteY0" fmla="*/ 224371 h 734217"/>
                <a:gd name="connsiteX1" fmla="*/ 188422 w 1623753"/>
                <a:gd name="connsiteY1" fmla="*/ 689883 h 734217"/>
                <a:gd name="connsiteX2" fmla="*/ 958734 w 1623753"/>
                <a:gd name="connsiteY2" fmla="*/ 617840 h 734217"/>
                <a:gd name="connsiteX3" fmla="*/ 1296785 w 1623753"/>
                <a:gd name="connsiteY3" fmla="*/ 19323 h 734217"/>
                <a:gd name="connsiteX4" fmla="*/ 1518458 w 1623753"/>
                <a:gd name="connsiteY4" fmla="*/ 268704 h 734217"/>
                <a:gd name="connsiteX5" fmla="*/ 1562793 w 1623753"/>
                <a:gd name="connsiteY5" fmla="*/ 601214 h 734217"/>
                <a:gd name="connsiteX6" fmla="*/ 1623753 w 1623753"/>
                <a:gd name="connsiteY6" fmla="*/ 734217 h 73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3753" h="734217">
                  <a:moveTo>
                    <a:pt x="0" y="224371"/>
                  </a:moveTo>
                  <a:cubicBezTo>
                    <a:pt x="25400" y="446505"/>
                    <a:pt x="28633" y="624305"/>
                    <a:pt x="188422" y="689883"/>
                  </a:cubicBezTo>
                  <a:cubicBezTo>
                    <a:pt x="348211" y="755461"/>
                    <a:pt x="774007" y="729600"/>
                    <a:pt x="958734" y="617840"/>
                  </a:cubicBezTo>
                  <a:cubicBezTo>
                    <a:pt x="1143461" y="506080"/>
                    <a:pt x="1114829" y="105221"/>
                    <a:pt x="1296785" y="19323"/>
                  </a:cubicBezTo>
                  <a:cubicBezTo>
                    <a:pt x="1478741" y="-66575"/>
                    <a:pt x="1507374" y="155096"/>
                    <a:pt x="1518458" y="268704"/>
                  </a:cubicBezTo>
                  <a:cubicBezTo>
                    <a:pt x="1529542" y="382312"/>
                    <a:pt x="1560022" y="478371"/>
                    <a:pt x="1562793" y="601214"/>
                  </a:cubicBezTo>
                  <a:cubicBezTo>
                    <a:pt x="1565564" y="652014"/>
                    <a:pt x="1602971" y="695886"/>
                    <a:pt x="1623753" y="734217"/>
                  </a:cubicBezTo>
                </a:path>
              </a:pathLst>
            </a:custGeom>
            <a:noFill/>
            <a:ln w="952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フリーフォーム: 図形 61">
              <a:extLst>
                <a:ext uri="{FF2B5EF4-FFF2-40B4-BE49-F238E27FC236}">
                  <a16:creationId xmlns:a16="http://schemas.microsoft.com/office/drawing/2014/main" id="{457EE6F5-EF15-4C8C-9E3C-23E69AE0C5FB}"/>
                </a:ext>
              </a:extLst>
            </p:cNvPr>
            <p:cNvSpPr/>
            <p:nvPr/>
          </p:nvSpPr>
          <p:spPr>
            <a:xfrm>
              <a:off x="5636030" y="2946433"/>
              <a:ext cx="2460566" cy="879063"/>
            </a:xfrm>
            <a:custGeom>
              <a:avLst/>
              <a:gdLst>
                <a:gd name="connsiteX0" fmla="*/ 0 w 1601585"/>
                <a:gd name="connsiteY0" fmla="*/ 52572 h 573502"/>
                <a:gd name="connsiteX1" fmla="*/ 343593 w 1601585"/>
                <a:gd name="connsiteY1" fmla="*/ 507001 h 573502"/>
                <a:gd name="connsiteX2" fmla="*/ 958734 w 1601585"/>
                <a:gd name="connsiteY2" fmla="*/ 446041 h 573502"/>
                <a:gd name="connsiteX3" fmla="*/ 1407622 w 1601585"/>
                <a:gd name="connsiteY3" fmla="*/ 2695 h 573502"/>
                <a:gd name="connsiteX4" fmla="*/ 1584960 w 1601585"/>
                <a:gd name="connsiteY4" fmla="*/ 268702 h 573502"/>
                <a:gd name="connsiteX5" fmla="*/ 1557251 w 1601585"/>
                <a:gd name="connsiteY5" fmla="*/ 446041 h 573502"/>
                <a:gd name="connsiteX6" fmla="*/ 1601585 w 1601585"/>
                <a:gd name="connsiteY6" fmla="*/ 573502 h 573502"/>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428 h 571358"/>
                <a:gd name="connsiteX1" fmla="*/ 343593 w 1601585"/>
                <a:gd name="connsiteY1" fmla="*/ 504857 h 571358"/>
                <a:gd name="connsiteX2" fmla="*/ 958734 w 1601585"/>
                <a:gd name="connsiteY2" fmla="*/ 443897 h 571358"/>
                <a:gd name="connsiteX3" fmla="*/ 1407622 w 1601585"/>
                <a:gd name="connsiteY3" fmla="*/ 551 h 571358"/>
                <a:gd name="connsiteX4" fmla="*/ 1584960 w 1601585"/>
                <a:gd name="connsiteY4" fmla="*/ 266558 h 571358"/>
                <a:gd name="connsiteX5" fmla="*/ 1557251 w 1601585"/>
                <a:gd name="connsiteY5" fmla="*/ 443897 h 571358"/>
                <a:gd name="connsiteX6" fmla="*/ 1601585 w 1601585"/>
                <a:gd name="connsiteY6" fmla="*/ 571358 h 571358"/>
                <a:gd name="connsiteX0" fmla="*/ 0 w 2504901"/>
                <a:gd name="connsiteY0" fmla="*/ 50428 h 563825"/>
                <a:gd name="connsiteX1" fmla="*/ 343593 w 2504901"/>
                <a:gd name="connsiteY1" fmla="*/ 504857 h 563825"/>
                <a:gd name="connsiteX2" fmla="*/ 958734 w 2504901"/>
                <a:gd name="connsiteY2" fmla="*/ 443897 h 563825"/>
                <a:gd name="connsiteX3" fmla="*/ 1407622 w 2504901"/>
                <a:gd name="connsiteY3" fmla="*/ 551 h 563825"/>
                <a:gd name="connsiteX4" fmla="*/ 1584960 w 2504901"/>
                <a:gd name="connsiteY4" fmla="*/ 266558 h 563825"/>
                <a:gd name="connsiteX5" fmla="*/ 1557251 w 2504901"/>
                <a:gd name="connsiteY5" fmla="*/ 443897 h 563825"/>
                <a:gd name="connsiteX6" fmla="*/ 2504901 w 2504901"/>
                <a:gd name="connsiteY6" fmla="*/ 543649 h 563825"/>
                <a:gd name="connsiteX0" fmla="*/ 0 w 2504901"/>
                <a:gd name="connsiteY0" fmla="*/ 50428 h 563825"/>
                <a:gd name="connsiteX1" fmla="*/ 343593 w 2504901"/>
                <a:gd name="connsiteY1" fmla="*/ 504857 h 563825"/>
                <a:gd name="connsiteX2" fmla="*/ 958734 w 2504901"/>
                <a:gd name="connsiteY2" fmla="*/ 443897 h 563825"/>
                <a:gd name="connsiteX3" fmla="*/ 1407622 w 2504901"/>
                <a:gd name="connsiteY3" fmla="*/ 551 h 563825"/>
                <a:gd name="connsiteX4" fmla="*/ 1584960 w 2504901"/>
                <a:gd name="connsiteY4" fmla="*/ 266558 h 563825"/>
                <a:gd name="connsiteX5" fmla="*/ 2310938 w 2504901"/>
                <a:gd name="connsiteY5" fmla="*/ 355228 h 563825"/>
                <a:gd name="connsiteX6" fmla="*/ 2504901 w 2504901"/>
                <a:gd name="connsiteY6" fmla="*/ 543649 h 563825"/>
                <a:gd name="connsiteX0" fmla="*/ 0 w 2504901"/>
                <a:gd name="connsiteY0" fmla="*/ 50428 h 563825"/>
                <a:gd name="connsiteX1" fmla="*/ 343593 w 2504901"/>
                <a:gd name="connsiteY1" fmla="*/ 504857 h 563825"/>
                <a:gd name="connsiteX2" fmla="*/ 958734 w 2504901"/>
                <a:gd name="connsiteY2" fmla="*/ 443897 h 563825"/>
                <a:gd name="connsiteX3" fmla="*/ 1407622 w 2504901"/>
                <a:gd name="connsiteY3" fmla="*/ 551 h 563825"/>
                <a:gd name="connsiteX4" fmla="*/ 1584960 w 2504901"/>
                <a:gd name="connsiteY4" fmla="*/ 266558 h 563825"/>
                <a:gd name="connsiteX5" fmla="*/ 2310938 w 2504901"/>
                <a:gd name="connsiteY5" fmla="*/ 355228 h 563825"/>
                <a:gd name="connsiteX6" fmla="*/ 2504901 w 2504901"/>
                <a:gd name="connsiteY6" fmla="*/ 543649 h 563825"/>
                <a:gd name="connsiteX0" fmla="*/ 0 w 2504901"/>
                <a:gd name="connsiteY0" fmla="*/ 54585 h 735164"/>
                <a:gd name="connsiteX1" fmla="*/ 343593 w 2504901"/>
                <a:gd name="connsiteY1" fmla="*/ 509014 h 735164"/>
                <a:gd name="connsiteX2" fmla="*/ 958734 w 2504901"/>
                <a:gd name="connsiteY2" fmla="*/ 448054 h 735164"/>
                <a:gd name="connsiteX3" fmla="*/ 1407622 w 2504901"/>
                <a:gd name="connsiteY3" fmla="*/ 4708 h 735164"/>
                <a:gd name="connsiteX4" fmla="*/ 1474124 w 2504901"/>
                <a:gd name="connsiteY4" fmla="*/ 730686 h 735164"/>
                <a:gd name="connsiteX5" fmla="*/ 2310938 w 2504901"/>
                <a:gd name="connsiteY5" fmla="*/ 359385 h 735164"/>
                <a:gd name="connsiteX6" fmla="*/ 2504901 w 2504901"/>
                <a:gd name="connsiteY6" fmla="*/ 547806 h 735164"/>
                <a:gd name="connsiteX0" fmla="*/ 0 w 2504901"/>
                <a:gd name="connsiteY0" fmla="*/ 0 h 873834"/>
                <a:gd name="connsiteX1" fmla="*/ 343593 w 2504901"/>
                <a:gd name="connsiteY1" fmla="*/ 454429 h 873834"/>
                <a:gd name="connsiteX2" fmla="*/ 958734 w 2504901"/>
                <a:gd name="connsiteY2" fmla="*/ 393469 h 873834"/>
                <a:gd name="connsiteX3" fmla="*/ 687185 w 2504901"/>
                <a:gd name="connsiteY3" fmla="*/ 864523 h 873834"/>
                <a:gd name="connsiteX4" fmla="*/ 1474124 w 2504901"/>
                <a:gd name="connsiteY4" fmla="*/ 676101 h 873834"/>
                <a:gd name="connsiteX5" fmla="*/ 2310938 w 2504901"/>
                <a:gd name="connsiteY5" fmla="*/ 304800 h 873834"/>
                <a:gd name="connsiteX6" fmla="*/ 2504901 w 2504901"/>
                <a:gd name="connsiteY6" fmla="*/ 493221 h 873834"/>
                <a:gd name="connsiteX0" fmla="*/ 0 w 2504901"/>
                <a:gd name="connsiteY0" fmla="*/ 0 h 865769"/>
                <a:gd name="connsiteX1" fmla="*/ 343593 w 2504901"/>
                <a:gd name="connsiteY1" fmla="*/ 454429 h 865769"/>
                <a:gd name="connsiteX2" fmla="*/ 293716 w 2504901"/>
                <a:gd name="connsiteY2" fmla="*/ 742603 h 865769"/>
                <a:gd name="connsiteX3" fmla="*/ 687185 w 2504901"/>
                <a:gd name="connsiteY3" fmla="*/ 864523 h 865769"/>
                <a:gd name="connsiteX4" fmla="*/ 1474124 w 2504901"/>
                <a:gd name="connsiteY4" fmla="*/ 676101 h 865769"/>
                <a:gd name="connsiteX5" fmla="*/ 2310938 w 2504901"/>
                <a:gd name="connsiteY5" fmla="*/ 304800 h 865769"/>
                <a:gd name="connsiteX6" fmla="*/ 2504901 w 2504901"/>
                <a:gd name="connsiteY6" fmla="*/ 493221 h 865769"/>
                <a:gd name="connsiteX0" fmla="*/ 0 w 2504901"/>
                <a:gd name="connsiteY0" fmla="*/ 0 h 865538"/>
                <a:gd name="connsiteX1" fmla="*/ 44334 w 2504901"/>
                <a:gd name="connsiteY1" fmla="*/ 559723 h 865538"/>
                <a:gd name="connsiteX2" fmla="*/ 293716 w 2504901"/>
                <a:gd name="connsiteY2" fmla="*/ 742603 h 865538"/>
                <a:gd name="connsiteX3" fmla="*/ 687185 w 2504901"/>
                <a:gd name="connsiteY3" fmla="*/ 864523 h 865538"/>
                <a:gd name="connsiteX4" fmla="*/ 1474124 w 2504901"/>
                <a:gd name="connsiteY4" fmla="*/ 676101 h 865538"/>
                <a:gd name="connsiteX5" fmla="*/ 2310938 w 2504901"/>
                <a:gd name="connsiteY5" fmla="*/ 304800 h 865538"/>
                <a:gd name="connsiteX6" fmla="*/ 2504901 w 2504901"/>
                <a:gd name="connsiteY6" fmla="*/ 493221 h 865538"/>
                <a:gd name="connsiteX0" fmla="*/ 0 w 2504901"/>
                <a:gd name="connsiteY0" fmla="*/ 0 h 865548"/>
                <a:gd name="connsiteX1" fmla="*/ 116378 w 2504901"/>
                <a:gd name="connsiteY1" fmla="*/ 554181 h 865548"/>
                <a:gd name="connsiteX2" fmla="*/ 293716 w 2504901"/>
                <a:gd name="connsiteY2" fmla="*/ 742603 h 865548"/>
                <a:gd name="connsiteX3" fmla="*/ 687185 w 2504901"/>
                <a:gd name="connsiteY3" fmla="*/ 864523 h 865548"/>
                <a:gd name="connsiteX4" fmla="*/ 1474124 w 2504901"/>
                <a:gd name="connsiteY4" fmla="*/ 676101 h 865548"/>
                <a:gd name="connsiteX5" fmla="*/ 2310938 w 2504901"/>
                <a:gd name="connsiteY5" fmla="*/ 304800 h 865548"/>
                <a:gd name="connsiteX6" fmla="*/ 2504901 w 2504901"/>
                <a:gd name="connsiteY6" fmla="*/ 493221 h 865548"/>
                <a:gd name="connsiteX0" fmla="*/ 0 w 2504901"/>
                <a:gd name="connsiteY0" fmla="*/ 0 h 865548"/>
                <a:gd name="connsiteX1" fmla="*/ 116378 w 2504901"/>
                <a:gd name="connsiteY1" fmla="*/ 554181 h 865548"/>
                <a:gd name="connsiteX2" fmla="*/ 293716 w 2504901"/>
                <a:gd name="connsiteY2" fmla="*/ 742603 h 865548"/>
                <a:gd name="connsiteX3" fmla="*/ 687185 w 2504901"/>
                <a:gd name="connsiteY3" fmla="*/ 864523 h 865548"/>
                <a:gd name="connsiteX4" fmla="*/ 1474124 w 2504901"/>
                <a:gd name="connsiteY4" fmla="*/ 676101 h 865548"/>
                <a:gd name="connsiteX5" fmla="*/ 2382982 w 2504901"/>
                <a:gd name="connsiteY5" fmla="*/ 288175 h 865548"/>
                <a:gd name="connsiteX6" fmla="*/ 2504901 w 2504901"/>
                <a:gd name="connsiteY6" fmla="*/ 493221 h 865548"/>
                <a:gd name="connsiteX0" fmla="*/ 0 w 2504901"/>
                <a:gd name="connsiteY0" fmla="*/ 0 h 872408"/>
                <a:gd name="connsiteX1" fmla="*/ 116378 w 2504901"/>
                <a:gd name="connsiteY1" fmla="*/ 554181 h 872408"/>
                <a:gd name="connsiteX2" fmla="*/ 293716 w 2504901"/>
                <a:gd name="connsiteY2" fmla="*/ 742603 h 872408"/>
                <a:gd name="connsiteX3" fmla="*/ 687185 w 2504901"/>
                <a:gd name="connsiteY3" fmla="*/ 864523 h 872408"/>
                <a:gd name="connsiteX4" fmla="*/ 1795550 w 2504901"/>
                <a:gd name="connsiteY4" fmla="*/ 515389 h 872408"/>
                <a:gd name="connsiteX5" fmla="*/ 2382982 w 2504901"/>
                <a:gd name="connsiteY5" fmla="*/ 288175 h 872408"/>
                <a:gd name="connsiteX6" fmla="*/ 2504901 w 2504901"/>
                <a:gd name="connsiteY6" fmla="*/ 493221 h 872408"/>
                <a:gd name="connsiteX0" fmla="*/ 0 w 2504901"/>
                <a:gd name="connsiteY0" fmla="*/ 0 h 872408"/>
                <a:gd name="connsiteX1" fmla="*/ 116378 w 2504901"/>
                <a:gd name="connsiteY1" fmla="*/ 554181 h 872408"/>
                <a:gd name="connsiteX2" fmla="*/ 293716 w 2504901"/>
                <a:gd name="connsiteY2" fmla="*/ 742603 h 872408"/>
                <a:gd name="connsiteX3" fmla="*/ 687185 w 2504901"/>
                <a:gd name="connsiteY3" fmla="*/ 864523 h 872408"/>
                <a:gd name="connsiteX4" fmla="*/ 1795550 w 2504901"/>
                <a:gd name="connsiteY4" fmla="*/ 515389 h 872408"/>
                <a:gd name="connsiteX5" fmla="*/ 2382982 w 2504901"/>
                <a:gd name="connsiteY5" fmla="*/ 288175 h 872408"/>
                <a:gd name="connsiteX6" fmla="*/ 2504901 w 2504901"/>
                <a:gd name="connsiteY6" fmla="*/ 493221 h 872408"/>
                <a:gd name="connsiteX0" fmla="*/ 0 w 2504901"/>
                <a:gd name="connsiteY0" fmla="*/ 0 h 868613"/>
                <a:gd name="connsiteX1" fmla="*/ 116378 w 2504901"/>
                <a:gd name="connsiteY1" fmla="*/ 554181 h 868613"/>
                <a:gd name="connsiteX2" fmla="*/ 293716 w 2504901"/>
                <a:gd name="connsiteY2" fmla="*/ 742603 h 868613"/>
                <a:gd name="connsiteX3" fmla="*/ 687185 w 2504901"/>
                <a:gd name="connsiteY3" fmla="*/ 864523 h 868613"/>
                <a:gd name="connsiteX4" fmla="*/ 1790008 w 2504901"/>
                <a:gd name="connsiteY4" fmla="*/ 592975 h 868613"/>
                <a:gd name="connsiteX5" fmla="*/ 2382982 w 2504901"/>
                <a:gd name="connsiteY5" fmla="*/ 288175 h 868613"/>
                <a:gd name="connsiteX6" fmla="*/ 2504901 w 2504901"/>
                <a:gd name="connsiteY6" fmla="*/ 493221 h 868613"/>
                <a:gd name="connsiteX0" fmla="*/ 0 w 2504901"/>
                <a:gd name="connsiteY0" fmla="*/ 0 h 872139"/>
                <a:gd name="connsiteX1" fmla="*/ 116378 w 2504901"/>
                <a:gd name="connsiteY1" fmla="*/ 554181 h 872139"/>
                <a:gd name="connsiteX2" fmla="*/ 277091 w 2504901"/>
                <a:gd name="connsiteY2" fmla="*/ 775854 h 872139"/>
                <a:gd name="connsiteX3" fmla="*/ 687185 w 2504901"/>
                <a:gd name="connsiteY3" fmla="*/ 864523 h 872139"/>
                <a:gd name="connsiteX4" fmla="*/ 1790008 w 2504901"/>
                <a:gd name="connsiteY4" fmla="*/ 592975 h 872139"/>
                <a:gd name="connsiteX5" fmla="*/ 2382982 w 2504901"/>
                <a:gd name="connsiteY5" fmla="*/ 288175 h 872139"/>
                <a:gd name="connsiteX6" fmla="*/ 2504901 w 2504901"/>
                <a:gd name="connsiteY6" fmla="*/ 493221 h 872139"/>
                <a:gd name="connsiteX0" fmla="*/ 0 w 2504901"/>
                <a:gd name="connsiteY0" fmla="*/ 0 h 891861"/>
                <a:gd name="connsiteX1" fmla="*/ 116378 w 2504901"/>
                <a:gd name="connsiteY1" fmla="*/ 554181 h 891861"/>
                <a:gd name="connsiteX2" fmla="*/ 277091 w 2504901"/>
                <a:gd name="connsiteY2" fmla="*/ 775854 h 891861"/>
                <a:gd name="connsiteX3" fmla="*/ 687185 w 2504901"/>
                <a:gd name="connsiteY3" fmla="*/ 864523 h 891861"/>
                <a:gd name="connsiteX4" fmla="*/ 1790008 w 2504901"/>
                <a:gd name="connsiteY4" fmla="*/ 592975 h 891861"/>
                <a:gd name="connsiteX5" fmla="*/ 2382982 w 2504901"/>
                <a:gd name="connsiteY5" fmla="*/ 288175 h 891861"/>
                <a:gd name="connsiteX6" fmla="*/ 2504901 w 2504901"/>
                <a:gd name="connsiteY6" fmla="*/ 493221 h 891861"/>
                <a:gd name="connsiteX0" fmla="*/ 0 w 2504901"/>
                <a:gd name="connsiteY0" fmla="*/ 0 h 879063"/>
                <a:gd name="connsiteX1" fmla="*/ 116378 w 2504901"/>
                <a:gd name="connsiteY1" fmla="*/ 554181 h 879063"/>
                <a:gd name="connsiteX2" fmla="*/ 277091 w 2504901"/>
                <a:gd name="connsiteY2" fmla="*/ 775854 h 879063"/>
                <a:gd name="connsiteX3" fmla="*/ 687185 w 2504901"/>
                <a:gd name="connsiteY3" fmla="*/ 864523 h 879063"/>
                <a:gd name="connsiteX4" fmla="*/ 1790008 w 2504901"/>
                <a:gd name="connsiteY4" fmla="*/ 592975 h 879063"/>
                <a:gd name="connsiteX5" fmla="*/ 2382982 w 2504901"/>
                <a:gd name="connsiteY5" fmla="*/ 288175 h 879063"/>
                <a:gd name="connsiteX6" fmla="*/ 2504901 w 2504901"/>
                <a:gd name="connsiteY6" fmla="*/ 493221 h 879063"/>
                <a:gd name="connsiteX0" fmla="*/ 0 w 2504901"/>
                <a:gd name="connsiteY0" fmla="*/ 0 h 879063"/>
                <a:gd name="connsiteX1" fmla="*/ 116378 w 2504901"/>
                <a:gd name="connsiteY1" fmla="*/ 554181 h 879063"/>
                <a:gd name="connsiteX2" fmla="*/ 277091 w 2504901"/>
                <a:gd name="connsiteY2" fmla="*/ 775854 h 879063"/>
                <a:gd name="connsiteX3" fmla="*/ 687185 w 2504901"/>
                <a:gd name="connsiteY3" fmla="*/ 864523 h 879063"/>
                <a:gd name="connsiteX4" fmla="*/ 1790008 w 2504901"/>
                <a:gd name="connsiteY4" fmla="*/ 592975 h 879063"/>
                <a:gd name="connsiteX5" fmla="*/ 2382982 w 2504901"/>
                <a:gd name="connsiteY5" fmla="*/ 288175 h 879063"/>
                <a:gd name="connsiteX6" fmla="*/ 2504901 w 2504901"/>
                <a:gd name="connsiteY6" fmla="*/ 493221 h 879063"/>
                <a:gd name="connsiteX0" fmla="*/ 0 w 2504901"/>
                <a:gd name="connsiteY0" fmla="*/ 0 h 879063"/>
                <a:gd name="connsiteX1" fmla="*/ 116378 w 2504901"/>
                <a:gd name="connsiteY1" fmla="*/ 554181 h 879063"/>
                <a:gd name="connsiteX2" fmla="*/ 277091 w 2504901"/>
                <a:gd name="connsiteY2" fmla="*/ 775854 h 879063"/>
                <a:gd name="connsiteX3" fmla="*/ 687185 w 2504901"/>
                <a:gd name="connsiteY3" fmla="*/ 864523 h 879063"/>
                <a:gd name="connsiteX4" fmla="*/ 1790008 w 2504901"/>
                <a:gd name="connsiteY4" fmla="*/ 592975 h 879063"/>
                <a:gd name="connsiteX5" fmla="*/ 2382982 w 2504901"/>
                <a:gd name="connsiteY5" fmla="*/ 288175 h 879063"/>
                <a:gd name="connsiteX6" fmla="*/ 2504901 w 2504901"/>
                <a:gd name="connsiteY6" fmla="*/ 493221 h 879063"/>
                <a:gd name="connsiteX0" fmla="*/ 0 w 2460566"/>
                <a:gd name="connsiteY0" fmla="*/ 0 h 879063"/>
                <a:gd name="connsiteX1" fmla="*/ 116378 w 2460566"/>
                <a:gd name="connsiteY1" fmla="*/ 554181 h 879063"/>
                <a:gd name="connsiteX2" fmla="*/ 277091 w 2460566"/>
                <a:gd name="connsiteY2" fmla="*/ 775854 h 879063"/>
                <a:gd name="connsiteX3" fmla="*/ 687185 w 2460566"/>
                <a:gd name="connsiteY3" fmla="*/ 864523 h 879063"/>
                <a:gd name="connsiteX4" fmla="*/ 1790008 w 2460566"/>
                <a:gd name="connsiteY4" fmla="*/ 592975 h 879063"/>
                <a:gd name="connsiteX5" fmla="*/ 2382982 w 2460566"/>
                <a:gd name="connsiteY5" fmla="*/ 288175 h 879063"/>
                <a:gd name="connsiteX6" fmla="*/ 2460566 w 2460566"/>
                <a:gd name="connsiteY6" fmla="*/ 515388 h 879063"/>
                <a:gd name="connsiteX0" fmla="*/ 0 w 2460566"/>
                <a:gd name="connsiteY0" fmla="*/ 0 h 879063"/>
                <a:gd name="connsiteX1" fmla="*/ 116378 w 2460566"/>
                <a:gd name="connsiteY1" fmla="*/ 554181 h 879063"/>
                <a:gd name="connsiteX2" fmla="*/ 277091 w 2460566"/>
                <a:gd name="connsiteY2" fmla="*/ 775854 h 879063"/>
                <a:gd name="connsiteX3" fmla="*/ 687185 w 2460566"/>
                <a:gd name="connsiteY3" fmla="*/ 864523 h 879063"/>
                <a:gd name="connsiteX4" fmla="*/ 1790008 w 2460566"/>
                <a:gd name="connsiteY4" fmla="*/ 592975 h 879063"/>
                <a:gd name="connsiteX5" fmla="*/ 2333105 w 2460566"/>
                <a:gd name="connsiteY5" fmla="*/ 293716 h 879063"/>
                <a:gd name="connsiteX6" fmla="*/ 2460566 w 2460566"/>
                <a:gd name="connsiteY6" fmla="*/ 515388 h 879063"/>
                <a:gd name="connsiteX0" fmla="*/ 0 w 2460566"/>
                <a:gd name="connsiteY0" fmla="*/ 0 h 879063"/>
                <a:gd name="connsiteX1" fmla="*/ 116378 w 2460566"/>
                <a:gd name="connsiteY1" fmla="*/ 554181 h 879063"/>
                <a:gd name="connsiteX2" fmla="*/ 277091 w 2460566"/>
                <a:gd name="connsiteY2" fmla="*/ 775854 h 879063"/>
                <a:gd name="connsiteX3" fmla="*/ 687185 w 2460566"/>
                <a:gd name="connsiteY3" fmla="*/ 864523 h 879063"/>
                <a:gd name="connsiteX4" fmla="*/ 1790008 w 2460566"/>
                <a:gd name="connsiteY4" fmla="*/ 592975 h 879063"/>
                <a:gd name="connsiteX5" fmla="*/ 2305396 w 2460566"/>
                <a:gd name="connsiteY5" fmla="*/ 299258 h 879063"/>
                <a:gd name="connsiteX6" fmla="*/ 2460566 w 2460566"/>
                <a:gd name="connsiteY6" fmla="*/ 515388 h 87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0566" h="879063">
                  <a:moveTo>
                    <a:pt x="0" y="0"/>
                  </a:moveTo>
                  <a:cubicBezTo>
                    <a:pt x="8775" y="222134"/>
                    <a:pt x="70196" y="424872"/>
                    <a:pt x="116378" y="554181"/>
                  </a:cubicBezTo>
                  <a:cubicBezTo>
                    <a:pt x="162560" y="683490"/>
                    <a:pt x="132081" y="668711"/>
                    <a:pt x="277091" y="775854"/>
                  </a:cubicBezTo>
                  <a:cubicBezTo>
                    <a:pt x="422101" y="882997"/>
                    <a:pt x="540327" y="895003"/>
                    <a:pt x="687185" y="864523"/>
                  </a:cubicBezTo>
                  <a:cubicBezTo>
                    <a:pt x="834043" y="834043"/>
                    <a:pt x="1520306" y="687186"/>
                    <a:pt x="1790008" y="592975"/>
                  </a:cubicBezTo>
                  <a:cubicBezTo>
                    <a:pt x="2059710" y="498764"/>
                    <a:pt x="2136371" y="181957"/>
                    <a:pt x="2305396" y="299258"/>
                  </a:cubicBezTo>
                  <a:cubicBezTo>
                    <a:pt x="2374669" y="366683"/>
                    <a:pt x="2439784" y="477057"/>
                    <a:pt x="2460566" y="515388"/>
                  </a:cubicBezTo>
                </a:path>
              </a:pathLst>
            </a:custGeom>
            <a:noFill/>
            <a:ln w="952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4" name="正方形/長方形 63">
            <a:extLst>
              <a:ext uri="{FF2B5EF4-FFF2-40B4-BE49-F238E27FC236}">
                <a16:creationId xmlns:a16="http://schemas.microsoft.com/office/drawing/2014/main" id="{AF1FFF78-5B62-462B-BC9B-23DEC5EFAF84}"/>
              </a:ext>
            </a:extLst>
          </p:cNvPr>
          <p:cNvSpPr/>
          <p:nvPr/>
        </p:nvSpPr>
        <p:spPr>
          <a:xfrm>
            <a:off x="5466902" y="1992998"/>
            <a:ext cx="1291704" cy="731696"/>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13" name="直線コネクタ 12"/>
          <p:cNvCxnSpPr>
            <a:cxnSpLocks/>
          </p:cNvCxnSpPr>
          <p:nvPr/>
        </p:nvCxnSpPr>
        <p:spPr>
          <a:xfrm flipH="1">
            <a:off x="6758606" y="2060603"/>
            <a:ext cx="1476323"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図 5">
            <a:extLst>
              <a:ext uri="{FF2B5EF4-FFF2-40B4-BE49-F238E27FC236}">
                <a16:creationId xmlns:a16="http://schemas.microsoft.com/office/drawing/2014/main" id="{E8C04DA5-9308-4A01-8806-94D557D8F730}"/>
              </a:ext>
            </a:extLst>
          </p:cNvPr>
          <p:cNvPicPr>
            <a:picLocks noChangeAspect="1"/>
          </p:cNvPicPr>
          <p:nvPr/>
        </p:nvPicPr>
        <p:blipFill rotWithShape="1">
          <a:blip r:embed="rId7"/>
          <a:srcRect r="46434" b="81244"/>
          <a:stretch/>
        </p:blipFill>
        <p:spPr>
          <a:xfrm>
            <a:off x="1138196" y="1457985"/>
            <a:ext cx="2416047" cy="679503"/>
          </a:xfrm>
          <a:prstGeom prst="rect">
            <a:avLst/>
          </a:prstGeom>
        </p:spPr>
      </p:pic>
      <p:pic>
        <p:nvPicPr>
          <p:cNvPr id="45" name="図 44">
            <a:extLst>
              <a:ext uri="{FF2B5EF4-FFF2-40B4-BE49-F238E27FC236}">
                <a16:creationId xmlns:a16="http://schemas.microsoft.com/office/drawing/2014/main" id="{712B3941-EAD6-46C4-8296-A21980F27E42}"/>
              </a:ext>
            </a:extLst>
          </p:cNvPr>
          <p:cNvPicPr>
            <a:picLocks noChangeAspect="1"/>
          </p:cNvPicPr>
          <p:nvPr/>
        </p:nvPicPr>
        <p:blipFill rotWithShape="1">
          <a:blip r:embed="rId7"/>
          <a:srcRect l="56298" b="64431"/>
          <a:stretch/>
        </p:blipFill>
        <p:spPr>
          <a:xfrm>
            <a:off x="1712115" y="2237479"/>
            <a:ext cx="1500540" cy="980960"/>
          </a:xfrm>
          <a:prstGeom prst="rect">
            <a:avLst/>
          </a:prstGeom>
        </p:spPr>
      </p:pic>
      <p:pic>
        <p:nvPicPr>
          <p:cNvPr id="46" name="図 45">
            <a:extLst>
              <a:ext uri="{FF2B5EF4-FFF2-40B4-BE49-F238E27FC236}">
                <a16:creationId xmlns:a16="http://schemas.microsoft.com/office/drawing/2014/main" id="{45D6FFFB-E06C-483A-8513-353A03652FF6}"/>
              </a:ext>
            </a:extLst>
          </p:cNvPr>
          <p:cNvPicPr>
            <a:picLocks noChangeAspect="1"/>
          </p:cNvPicPr>
          <p:nvPr/>
        </p:nvPicPr>
        <p:blipFill rotWithShape="1">
          <a:blip r:embed="rId7"/>
          <a:srcRect l="56901" t="67467"/>
          <a:stretch/>
        </p:blipFill>
        <p:spPr>
          <a:xfrm>
            <a:off x="1820228" y="5077465"/>
            <a:ext cx="1479807" cy="897239"/>
          </a:xfrm>
          <a:prstGeom prst="rect">
            <a:avLst/>
          </a:prstGeom>
        </p:spPr>
      </p:pic>
      <p:pic>
        <p:nvPicPr>
          <p:cNvPr id="49" name="図 48">
            <a:extLst>
              <a:ext uri="{FF2B5EF4-FFF2-40B4-BE49-F238E27FC236}">
                <a16:creationId xmlns:a16="http://schemas.microsoft.com/office/drawing/2014/main" id="{53EA183B-4B20-4DEC-9A76-84ABE56E12F0}"/>
              </a:ext>
            </a:extLst>
          </p:cNvPr>
          <p:cNvPicPr>
            <a:picLocks noChangeAspect="1"/>
          </p:cNvPicPr>
          <p:nvPr/>
        </p:nvPicPr>
        <p:blipFill rotWithShape="1">
          <a:blip r:embed="rId7"/>
          <a:srcRect l="57519" t="35851" b="32275"/>
          <a:stretch/>
        </p:blipFill>
        <p:spPr>
          <a:xfrm>
            <a:off x="1711665" y="3596181"/>
            <a:ext cx="1458580" cy="879063"/>
          </a:xfrm>
          <a:prstGeom prst="rect">
            <a:avLst/>
          </a:prstGeom>
        </p:spPr>
      </p:pic>
      <p:sp>
        <p:nvSpPr>
          <p:cNvPr id="54" name="コンテンツ プレースホルダー 2">
            <a:extLst>
              <a:ext uri="{FF2B5EF4-FFF2-40B4-BE49-F238E27FC236}">
                <a16:creationId xmlns:a16="http://schemas.microsoft.com/office/drawing/2014/main" id="{BF0A29F0-8A10-4008-9C99-3A0D9CC522EB}"/>
              </a:ext>
            </a:extLst>
          </p:cNvPr>
          <p:cNvSpPr txBox="1">
            <a:spLocks/>
          </p:cNvSpPr>
          <p:nvPr/>
        </p:nvSpPr>
        <p:spPr>
          <a:xfrm>
            <a:off x="838200" y="2114664"/>
            <a:ext cx="2649771" cy="2759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①端子をはんだであたためます。</a:t>
            </a:r>
          </a:p>
        </p:txBody>
      </p:sp>
      <p:sp>
        <p:nvSpPr>
          <p:cNvPr id="57" name="コンテンツ プレースホルダー 2">
            <a:extLst>
              <a:ext uri="{FF2B5EF4-FFF2-40B4-BE49-F238E27FC236}">
                <a16:creationId xmlns:a16="http://schemas.microsoft.com/office/drawing/2014/main" id="{1B96DA2A-8BB5-4BAE-B0D0-19365DC96982}"/>
              </a:ext>
            </a:extLst>
          </p:cNvPr>
          <p:cNvSpPr txBox="1">
            <a:spLocks/>
          </p:cNvSpPr>
          <p:nvPr/>
        </p:nvSpPr>
        <p:spPr>
          <a:xfrm>
            <a:off x="842431" y="3329061"/>
            <a:ext cx="3258041" cy="2759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②端子にはんだだけを溶かしてつけます。</a:t>
            </a:r>
          </a:p>
        </p:txBody>
      </p:sp>
      <p:sp>
        <p:nvSpPr>
          <p:cNvPr id="59" name="コンテンツ プレースホルダー 2">
            <a:extLst>
              <a:ext uri="{FF2B5EF4-FFF2-40B4-BE49-F238E27FC236}">
                <a16:creationId xmlns:a16="http://schemas.microsoft.com/office/drawing/2014/main" id="{041F3E38-E124-44B6-9EBD-0F0752C778A0}"/>
              </a:ext>
            </a:extLst>
          </p:cNvPr>
          <p:cNvSpPr txBox="1">
            <a:spLocks/>
          </p:cNvSpPr>
          <p:nvPr/>
        </p:nvSpPr>
        <p:spPr>
          <a:xfrm>
            <a:off x="838200" y="4552021"/>
            <a:ext cx="3258041" cy="4486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③はんだをつけた端子の上にコードを重ねて、コードを抑えるようにして温めて固定します。</a:t>
            </a:r>
          </a:p>
        </p:txBody>
      </p:sp>
    </p:spTree>
    <p:extLst>
      <p:ext uri="{BB962C8B-B14F-4D97-AF65-F5344CB8AC3E}">
        <p14:creationId xmlns:p14="http://schemas.microsoft.com/office/powerpoint/2010/main" val="1659899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10515600" cy="730250"/>
          </a:xfrm>
        </p:spPr>
        <p:txBody>
          <a:bodyPr/>
          <a:lstStyle/>
          <a:p>
            <a:r>
              <a:rPr kumimoji="1"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ライントレースカーの特徴</a:t>
            </a:r>
          </a:p>
        </p:txBody>
      </p:sp>
      <p:cxnSp>
        <p:nvCxnSpPr>
          <p:cNvPr id="11" name="直線コネクタ 10"/>
          <p:cNvCxnSpPr/>
          <p:nvPr/>
        </p:nvCxnSpPr>
        <p:spPr>
          <a:xfrm>
            <a:off x="838200" y="1244386"/>
            <a:ext cx="10515600" cy="0"/>
          </a:xfrm>
          <a:prstGeom prst="line">
            <a:avLst/>
          </a:prstGeom>
          <a:ln w="120650" cmpd="thickThin">
            <a:solidFill>
              <a:schemeClr val="accent4">
                <a:lumMod val="60000"/>
                <a:lumOff val="40000"/>
              </a:schemeClr>
            </a:solidFill>
          </a:ln>
        </p:spPr>
        <p:style>
          <a:lnRef idx="3">
            <a:schemeClr val="accent5"/>
          </a:lnRef>
          <a:fillRef idx="0">
            <a:schemeClr val="accent5"/>
          </a:fillRef>
          <a:effectRef idx="2">
            <a:schemeClr val="accent5"/>
          </a:effectRef>
          <a:fontRef idx="minor">
            <a:schemeClr val="tx1"/>
          </a:fontRef>
        </p:style>
      </p:cxnSp>
      <p:grpSp>
        <p:nvGrpSpPr>
          <p:cNvPr id="7" name="グループ化 6"/>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558715"/>
              <a:ext cx="864973" cy="477794"/>
            </a:xfrm>
            <a:prstGeom prst="round2SameRect">
              <a:avLst/>
            </a:prstGeom>
            <a:solidFill>
              <a:schemeClr val="accent4">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片側の 2 つの角を丸めた四角形 1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1" name="片側の 2 つの角を丸めた四角形 2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8" name="表 7"/>
          <p:cNvGraphicFramePr>
            <a:graphicFrameLocks noGrp="1"/>
          </p:cNvGraphicFramePr>
          <p:nvPr>
            <p:extLst>
              <p:ext uri="{D42A27DB-BD31-4B8C-83A1-F6EECF244321}">
                <p14:modId xmlns:p14="http://schemas.microsoft.com/office/powerpoint/2010/main" val="3978303526"/>
              </p:ext>
            </p:extLst>
          </p:nvPr>
        </p:nvGraphicFramePr>
        <p:xfrm>
          <a:off x="1352726" y="1411384"/>
          <a:ext cx="9208182" cy="1635905"/>
        </p:xfrm>
        <a:graphic>
          <a:graphicData uri="http://schemas.openxmlformats.org/drawingml/2006/table">
            <a:tbl>
              <a:tblPr firstRow="1" bandRow="1">
                <a:tableStyleId>{1E171933-4619-4E11-9A3F-F7608DF75F80}</a:tableStyleId>
              </a:tblPr>
              <a:tblGrid>
                <a:gridCol w="4875079">
                  <a:extLst>
                    <a:ext uri="{9D8B030D-6E8A-4147-A177-3AD203B41FA5}">
                      <a16:colId xmlns:a16="http://schemas.microsoft.com/office/drawing/2014/main" val="20000"/>
                    </a:ext>
                  </a:extLst>
                </a:gridCol>
                <a:gridCol w="4333103">
                  <a:extLst>
                    <a:ext uri="{9D8B030D-6E8A-4147-A177-3AD203B41FA5}">
                      <a16:colId xmlns:a16="http://schemas.microsoft.com/office/drawing/2014/main" val="20001"/>
                    </a:ext>
                  </a:extLst>
                </a:gridCol>
              </a:tblGrid>
              <a:tr h="35705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搭載している機能、しくみ</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学習できる内容</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extLst>
                  <a:ext uri="{0D108BD9-81ED-4DB2-BD59-A6C34878D82A}">
                    <a16:rowId xmlns:a16="http://schemas.microsoft.com/office/drawing/2014/main" val="10000"/>
                  </a:ext>
                </a:extLst>
              </a:tr>
              <a:tr h="1270145">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光センサーでの床面の明暗を検出</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タイヤは摩擦車のしくみで回転</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・マイコン搭載採用</a:t>
                      </a:r>
                      <a:endParaRPr kumimoji="1"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pPr marL="0" indent="0">
                        <a:buNone/>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　センサー情報のデジタル化</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　動力伝達の仕組み</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　コンピュータとプログラム</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bl>
          </a:graphicData>
        </a:graphic>
      </p:graphicFrame>
      <p:graphicFrame>
        <p:nvGraphicFramePr>
          <p:cNvPr id="24" name="表 23"/>
          <p:cNvGraphicFramePr>
            <a:graphicFrameLocks noGrp="1"/>
          </p:cNvGraphicFramePr>
          <p:nvPr>
            <p:extLst>
              <p:ext uri="{D42A27DB-BD31-4B8C-83A1-F6EECF244321}">
                <p14:modId xmlns:p14="http://schemas.microsoft.com/office/powerpoint/2010/main" val="375816953"/>
              </p:ext>
            </p:extLst>
          </p:nvPr>
        </p:nvGraphicFramePr>
        <p:xfrm>
          <a:off x="1368492" y="4522861"/>
          <a:ext cx="9208182" cy="1632557"/>
        </p:xfrm>
        <a:graphic>
          <a:graphicData uri="http://schemas.openxmlformats.org/drawingml/2006/table">
            <a:tbl>
              <a:tblPr firstRow="1" bandRow="1">
                <a:tableStyleId>{1E171933-4619-4E11-9A3F-F7608DF75F80}</a:tableStyleId>
              </a:tblPr>
              <a:tblGrid>
                <a:gridCol w="4875079">
                  <a:extLst>
                    <a:ext uri="{9D8B030D-6E8A-4147-A177-3AD203B41FA5}">
                      <a16:colId xmlns:a16="http://schemas.microsoft.com/office/drawing/2014/main" val="20000"/>
                    </a:ext>
                  </a:extLst>
                </a:gridCol>
                <a:gridCol w="4333103">
                  <a:extLst>
                    <a:ext uri="{9D8B030D-6E8A-4147-A177-3AD203B41FA5}">
                      <a16:colId xmlns:a16="http://schemas.microsoft.com/office/drawing/2014/main" val="20001"/>
                    </a:ext>
                  </a:extLst>
                </a:gridCol>
              </a:tblGrid>
              <a:tr h="2944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部品内容</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部品数</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extLst>
                  <a:ext uri="{0D108BD9-81ED-4DB2-BD59-A6C34878D82A}">
                    <a16:rowId xmlns:a16="http://schemas.microsoft.com/office/drawing/2014/main" val="10000"/>
                  </a:ext>
                </a:extLst>
              </a:tr>
              <a:tr h="515320">
                <a:tc>
                  <a:txBody>
                    <a:bodyPr/>
                    <a:lstStyle/>
                    <a:p>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電子部品数</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rPr>
                        <a:t>11</a:t>
                      </a: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点（はんだづけ箇所：</a:t>
                      </a:r>
                      <a:r>
                        <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rPr>
                        <a:t>24</a:t>
                      </a: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か所）</a:t>
                      </a:r>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626717">
                <a:tc>
                  <a:txBody>
                    <a:bodyPr/>
                    <a:lstStyle/>
                    <a:p>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メカ</a:t>
                      </a:r>
                      <a:r>
                        <a:rPr lang="ja-JP" altLang="en-US" sz="1800" dirty="0" err="1">
                          <a:latin typeface="BIZ UDPゴシック" panose="020B0400000000000000" pitchFamily="50" charset="-128"/>
                          <a:ea typeface="BIZ UDPゴシック" panose="020B0400000000000000" pitchFamily="50" charset="-128"/>
                          <a:cs typeface="メイリオ" panose="020B0604030504040204" pitchFamily="50" charset="-128"/>
                        </a:rPr>
                        <a:t>部部</a:t>
                      </a: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品数</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５</a:t>
                      </a:r>
                      <a:r>
                        <a:rPr kumimoji="1" lang="en-US" altLang="ja-JP" dirty="0">
                          <a:latin typeface="BIZ UDPゴシック" panose="020B0400000000000000" pitchFamily="50" charset="-128"/>
                          <a:ea typeface="BIZ UDPゴシック" panose="020B0400000000000000" pitchFamily="50" charset="-128"/>
                        </a:rPr>
                        <a:t>4</a:t>
                      </a:r>
                      <a:r>
                        <a:rPr kumimoji="1" lang="ja-JP" altLang="en-US" dirty="0">
                          <a:latin typeface="BIZ UDPゴシック" panose="020B0400000000000000" pitchFamily="50" charset="-128"/>
                          <a:ea typeface="BIZ UDPゴシック" panose="020B0400000000000000" pitchFamily="50" charset="-128"/>
                        </a:rPr>
                        <a:t>点</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3876874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グループ化 6"/>
          <p:cNvGrpSpPr/>
          <p:nvPr/>
        </p:nvGrpSpPr>
        <p:grpSpPr>
          <a:xfrm>
            <a:off x="3652642" y="3436314"/>
            <a:ext cx="936173" cy="1851009"/>
            <a:chOff x="10950097" y="2320589"/>
            <a:chExt cx="936173" cy="1851009"/>
          </a:xfrm>
        </p:grpSpPr>
        <p:pic>
          <p:nvPicPr>
            <p:cNvPr id="47" name="図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11311789" y="2320589"/>
              <a:ext cx="212787" cy="537568"/>
            </a:xfrm>
            <a:prstGeom prst="rect">
              <a:avLst/>
            </a:prstGeom>
          </p:spPr>
        </p:pic>
        <p:pic>
          <p:nvPicPr>
            <p:cNvPr id="48" name="図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331268">
              <a:off x="10950097" y="2953636"/>
              <a:ext cx="936173" cy="1043325"/>
            </a:xfrm>
            <a:prstGeom prst="rect">
              <a:avLst/>
            </a:prstGeom>
          </p:spPr>
        </p:pic>
        <p:sp>
          <p:nvSpPr>
            <p:cNvPr id="3" name="正方形/長方形 2"/>
            <p:cNvSpPr/>
            <p:nvPr/>
          </p:nvSpPr>
          <p:spPr>
            <a:xfrm>
              <a:off x="11129319" y="3138616"/>
              <a:ext cx="576649" cy="1032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メカの組み立て　（知っておこう）</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46919" y="1695265"/>
            <a:ext cx="2535068" cy="431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ドライバーの使い方</a:t>
            </a:r>
          </a:p>
        </p:txBody>
      </p:sp>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970997">
            <a:off x="9895255" y="2425275"/>
            <a:ext cx="1349690" cy="842534"/>
          </a:xfrm>
          <a:prstGeom prst="rect">
            <a:avLst/>
          </a:prstGeom>
        </p:spPr>
      </p:pic>
      <p:sp>
        <p:nvSpPr>
          <p:cNvPr id="11" name="コンテンツ プレースホルダー 2"/>
          <p:cNvSpPr txBox="1">
            <a:spLocks/>
          </p:cNvSpPr>
          <p:nvPr/>
        </p:nvSpPr>
        <p:spPr>
          <a:xfrm>
            <a:off x="1142646" y="2211120"/>
            <a:ext cx="4478682" cy="431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ねじのサイズに合ったドライバーを使う。</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コンテンツ プレースホルダー 2"/>
          <p:cNvSpPr txBox="1">
            <a:spLocks/>
          </p:cNvSpPr>
          <p:nvPr/>
        </p:nvSpPr>
        <p:spPr>
          <a:xfrm>
            <a:off x="6617256" y="2224793"/>
            <a:ext cx="4478682" cy="431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押す力が</a:t>
            </a: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8</a:t>
            </a:r>
            <a:r>
              <a:rPr lang="ja-JP" altLang="en-US" sz="1600" b="1" dirty="0" err="1">
                <a:latin typeface="Meiryo UI" panose="020B0604030504040204" pitchFamily="50" charset="-128"/>
                <a:ea typeface="Meiryo UI" panose="020B0604030504040204" pitchFamily="50" charset="-128"/>
                <a:cs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回す力が</a:t>
            </a: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2</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のイメージで回す。</a:t>
            </a:r>
          </a:p>
        </p:txBody>
      </p: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41053" y="3674328"/>
            <a:ext cx="136005" cy="343592"/>
          </a:xfrm>
          <a:prstGeom prst="rect">
            <a:avLst/>
          </a:prstGeom>
        </p:spPr>
      </p:pic>
      <p:pic>
        <p:nvPicPr>
          <p:cNvPr id="15" name="図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6817" y="2203474"/>
            <a:ext cx="146885" cy="324080"/>
          </a:xfrm>
          <a:prstGeom prst="rect">
            <a:avLst/>
          </a:prstGeom>
        </p:spPr>
      </p:pic>
      <p:sp>
        <p:nvSpPr>
          <p:cNvPr id="16" name="コンテンツ プレースホルダー 2"/>
          <p:cNvSpPr txBox="1">
            <a:spLocks/>
          </p:cNvSpPr>
          <p:nvPr/>
        </p:nvSpPr>
        <p:spPr>
          <a:xfrm>
            <a:off x="1152607" y="2522335"/>
            <a:ext cx="3879069" cy="9203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MR-002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に使用しているねじは</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M3</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サイズのねじです。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M3</a:t>
            </a:r>
            <a:r>
              <a:rPr lang="ja-JP" altLang="en-US" sz="1400" dirty="0" err="1">
                <a:latin typeface="Meiryo UI" panose="020B0604030504040204" pitchFamily="50" charset="-128"/>
                <a:ea typeface="Meiryo UI" panose="020B0604030504040204" pitchFamily="50" charset="-128"/>
                <a:cs typeface="Meiryo UI" panose="020B0604030504040204" pitchFamily="50" charset="-128"/>
              </a:rPr>
              <a:t>のねじを</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回すときは、</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M3</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用、または</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No.2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のドライバーを使うようにします。</a:t>
            </a:r>
          </a:p>
        </p:txBody>
      </p:sp>
      <p:pic>
        <p:nvPicPr>
          <p:cNvPr id="17" name="図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8715" y="2204995"/>
            <a:ext cx="146885" cy="324080"/>
          </a:xfrm>
          <a:prstGeom prst="rect">
            <a:avLst/>
          </a:prstGeom>
        </p:spPr>
      </p:pic>
      <p:sp>
        <p:nvSpPr>
          <p:cNvPr id="18" name="上カーブ矢印 17"/>
          <p:cNvSpPr/>
          <p:nvPr/>
        </p:nvSpPr>
        <p:spPr>
          <a:xfrm rot="5400000">
            <a:off x="10104550" y="2457780"/>
            <a:ext cx="339337" cy="408311"/>
          </a:xfrm>
          <a:prstGeom prst="curvedUpArrow">
            <a:avLst>
              <a:gd name="adj1" fmla="val 12566"/>
              <a:gd name="adj2" fmla="val 50000"/>
              <a:gd name="adj3" fmla="val 25000"/>
            </a:avLst>
          </a:prstGeom>
          <a:solidFill>
            <a:schemeClr val="accent4">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下矢印 5"/>
          <p:cNvSpPr/>
          <p:nvPr/>
        </p:nvSpPr>
        <p:spPr>
          <a:xfrm>
            <a:off x="10048816" y="2173327"/>
            <a:ext cx="1116367" cy="1330279"/>
          </a:xfrm>
          <a:prstGeom prst="downArrow">
            <a:avLst/>
          </a:prstGeom>
          <a:solidFill>
            <a:srgbClr val="FFCCFF">
              <a:alpha val="30000"/>
            </a:srgbClr>
          </a:solidFill>
          <a:ln>
            <a:solidFill>
              <a:srgbClr val="FF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上カーブ矢印 21"/>
          <p:cNvSpPr/>
          <p:nvPr/>
        </p:nvSpPr>
        <p:spPr>
          <a:xfrm rot="16200000" flipH="1">
            <a:off x="10732561" y="2485972"/>
            <a:ext cx="339337" cy="408311"/>
          </a:xfrm>
          <a:prstGeom prst="curvedUpArrow">
            <a:avLst>
              <a:gd name="adj1" fmla="val 12566"/>
              <a:gd name="adj2" fmla="val 50000"/>
              <a:gd name="adj3" fmla="val 25000"/>
            </a:avLst>
          </a:prstGeom>
          <a:solidFill>
            <a:schemeClr val="accent4">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4" name="コンテンツ プレースホルダー 2"/>
          <p:cNvSpPr txBox="1">
            <a:spLocks/>
          </p:cNvSpPr>
          <p:nvPr/>
        </p:nvSpPr>
        <p:spPr>
          <a:xfrm>
            <a:off x="6661984" y="2614390"/>
            <a:ext cx="2620572" cy="69958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押す力が弱いと、十字の形をした「ねじ溝」がつぶれてしまい、ひどい場合は、ねじが回せなくなります。</a:t>
            </a:r>
          </a:p>
        </p:txBody>
      </p:sp>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3" name="図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6580" y="1621814"/>
            <a:ext cx="793970" cy="884846"/>
          </a:xfrm>
          <a:prstGeom prst="rect">
            <a:avLst/>
          </a:prstGeom>
        </p:spPr>
      </p:pic>
      <p:pic>
        <p:nvPicPr>
          <p:cNvPr id="44" name="図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6195" y="3317269"/>
            <a:ext cx="146885" cy="324080"/>
          </a:xfrm>
          <a:prstGeom prst="rect">
            <a:avLst/>
          </a:prstGeom>
        </p:spPr>
      </p:pic>
      <p:sp>
        <p:nvSpPr>
          <p:cNvPr id="46" name="コンテンツ プレースホルダー 2"/>
          <p:cNvSpPr txBox="1">
            <a:spLocks/>
          </p:cNvSpPr>
          <p:nvPr/>
        </p:nvSpPr>
        <p:spPr>
          <a:xfrm>
            <a:off x="6726503" y="3352442"/>
            <a:ext cx="2818954" cy="431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ぐらつかないように、まっすぐ回す。</a:t>
            </a:r>
          </a:p>
        </p:txBody>
      </p:sp>
      <p:sp>
        <p:nvSpPr>
          <p:cNvPr id="49" name="コンテンツ プレースホルダー 2"/>
          <p:cNvSpPr txBox="1">
            <a:spLocks/>
          </p:cNvSpPr>
          <p:nvPr/>
        </p:nvSpPr>
        <p:spPr>
          <a:xfrm>
            <a:off x="1408316" y="3475298"/>
            <a:ext cx="2489199" cy="7711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ねじとドライバーのサイズが合っていると、右図のように、ドライバーの先にねじが乗ります。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425413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1" name="タイトル 1">
            <a:extLst>
              <a:ext uri="{FF2B5EF4-FFF2-40B4-BE49-F238E27FC236}">
                <a16:creationId xmlns:a16="http://schemas.microsoft.com/office/drawing/2014/main" id="{EC959377-8B6F-48B4-9921-6F3ED4DED291}"/>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52" name="直線コネクタ 51">
            <a:extLst>
              <a:ext uri="{FF2B5EF4-FFF2-40B4-BE49-F238E27FC236}">
                <a16:creationId xmlns:a16="http://schemas.microsoft.com/office/drawing/2014/main" id="{0673E2E5-7115-477B-8696-3091863C341E}"/>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53" name="正方形/長方形 52">
            <a:extLst>
              <a:ext uri="{FF2B5EF4-FFF2-40B4-BE49-F238E27FC236}">
                <a16:creationId xmlns:a16="http://schemas.microsoft.com/office/drawing/2014/main" id="{56577B8A-10B8-45A4-8DE7-F68748401F8F}"/>
              </a:ext>
            </a:extLst>
          </p:cNvPr>
          <p:cNvSpPr/>
          <p:nvPr/>
        </p:nvSpPr>
        <p:spPr>
          <a:xfrm>
            <a:off x="850048" y="1385774"/>
            <a:ext cx="10503752" cy="4961375"/>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コンテンツ プレースホルダー 2">
            <a:extLst>
              <a:ext uri="{FF2B5EF4-FFF2-40B4-BE49-F238E27FC236}">
                <a16:creationId xmlns:a16="http://schemas.microsoft.com/office/drawing/2014/main" id="{2B464DBF-EC1B-4923-9C93-C39C1A6F9A7C}"/>
              </a:ext>
            </a:extLst>
          </p:cNvPr>
          <p:cNvSpPr txBox="1">
            <a:spLocks/>
          </p:cNvSpPr>
          <p:nvPr/>
        </p:nvSpPr>
        <p:spPr>
          <a:xfrm>
            <a:off x="944077" y="1684430"/>
            <a:ext cx="2586523"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[1]</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チューブの取りつけ</a:t>
            </a:r>
          </a:p>
        </p:txBody>
      </p:sp>
      <p:sp>
        <p:nvSpPr>
          <p:cNvPr id="55" name="正方形/長方形 54">
            <a:extLst>
              <a:ext uri="{FF2B5EF4-FFF2-40B4-BE49-F238E27FC236}">
                <a16:creationId xmlns:a16="http://schemas.microsoft.com/office/drawing/2014/main" id="{C96630E4-C233-402C-8EB8-D212543E704B}"/>
              </a:ext>
            </a:extLst>
          </p:cNvPr>
          <p:cNvSpPr/>
          <p:nvPr/>
        </p:nvSpPr>
        <p:spPr>
          <a:xfrm>
            <a:off x="3658074" y="1544152"/>
            <a:ext cx="1803400" cy="636879"/>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latin typeface="Meiryo UI" panose="020B0604030504040204" pitchFamily="50" charset="-128"/>
                <a:ea typeface="Meiryo UI" panose="020B0604030504040204" pitchFamily="50" charset="-128"/>
                <a:cs typeface="Meiryo UI" panose="020B0604030504040204" pitchFamily="50" charset="-128"/>
              </a:rPr>
              <a:t>２コつくります</a:t>
            </a:r>
          </a:p>
        </p:txBody>
      </p:sp>
      <p:sp>
        <p:nvSpPr>
          <p:cNvPr id="56" name="コンテンツ プレースホルダー 2">
            <a:extLst>
              <a:ext uri="{FF2B5EF4-FFF2-40B4-BE49-F238E27FC236}">
                <a16:creationId xmlns:a16="http://schemas.microsoft.com/office/drawing/2014/main" id="{415B1384-F4AF-4002-92E0-BCA4DF1A8DE0}"/>
              </a:ext>
            </a:extLst>
          </p:cNvPr>
          <p:cNvSpPr txBox="1">
            <a:spLocks/>
          </p:cNvSpPr>
          <p:nvPr/>
        </p:nvSpPr>
        <p:spPr>
          <a:xfrm>
            <a:off x="1035760" y="2463812"/>
            <a:ext cx="2797027" cy="9059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①黒色チューブを</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15 mm</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の長さに切る。</a:t>
            </a:r>
          </a:p>
        </p:txBody>
      </p:sp>
      <p:sp>
        <p:nvSpPr>
          <p:cNvPr id="57" name="コンテンツ プレースホルダー 2">
            <a:extLst>
              <a:ext uri="{FF2B5EF4-FFF2-40B4-BE49-F238E27FC236}">
                <a16:creationId xmlns:a16="http://schemas.microsoft.com/office/drawing/2014/main" id="{F5560278-2F97-406C-BB30-7AB8BDD45935}"/>
              </a:ext>
            </a:extLst>
          </p:cNvPr>
          <p:cNvSpPr txBox="1">
            <a:spLocks/>
          </p:cNvSpPr>
          <p:nvPr/>
        </p:nvSpPr>
        <p:spPr>
          <a:xfrm>
            <a:off x="4290318" y="2435417"/>
            <a:ext cx="3890390" cy="7430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②センサー基板に</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チューブを差し込む。</a:t>
            </a:r>
          </a:p>
        </p:txBody>
      </p:sp>
      <p:sp>
        <p:nvSpPr>
          <p:cNvPr id="61" name="右矢印 6">
            <a:extLst>
              <a:ext uri="{FF2B5EF4-FFF2-40B4-BE49-F238E27FC236}">
                <a16:creationId xmlns:a16="http://schemas.microsoft.com/office/drawing/2014/main" id="{675D1E56-1E53-4514-9C2E-29FD3A3F1014}"/>
              </a:ext>
            </a:extLst>
          </p:cNvPr>
          <p:cNvSpPr/>
          <p:nvPr/>
        </p:nvSpPr>
        <p:spPr>
          <a:xfrm>
            <a:off x="7559873" y="3808422"/>
            <a:ext cx="560922" cy="3177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手, ブルー, テーブル, 持つ が含まれている画像&#10;&#10;自動的に生成された説明">
            <a:extLst>
              <a:ext uri="{FF2B5EF4-FFF2-40B4-BE49-F238E27FC236}">
                <a16:creationId xmlns:a16="http://schemas.microsoft.com/office/drawing/2014/main" id="{D8E94144-7A0A-4F29-BD24-AE0D16A7374F}"/>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8367338" y="2082191"/>
            <a:ext cx="2500094" cy="3173092"/>
          </a:xfrm>
          <a:prstGeom prst="rect">
            <a:avLst/>
          </a:prstGeom>
        </p:spPr>
      </p:pic>
      <p:pic>
        <p:nvPicPr>
          <p:cNvPr id="3" name="図 2">
            <a:extLst>
              <a:ext uri="{FF2B5EF4-FFF2-40B4-BE49-F238E27FC236}">
                <a16:creationId xmlns:a16="http://schemas.microsoft.com/office/drawing/2014/main" id="{0DE5A108-3CC2-4671-B0FC-987191503E1D}"/>
              </a:ext>
            </a:extLst>
          </p:cNvPr>
          <p:cNvPicPr>
            <a:picLocks noChangeAspect="1"/>
          </p:cNvPicPr>
          <p:nvPr/>
        </p:nvPicPr>
        <p:blipFill>
          <a:blip r:embed="rId4"/>
          <a:stretch>
            <a:fillRect/>
          </a:stretch>
        </p:blipFill>
        <p:spPr>
          <a:xfrm>
            <a:off x="1047860" y="3602154"/>
            <a:ext cx="2610214" cy="1914792"/>
          </a:xfrm>
          <a:prstGeom prst="rect">
            <a:avLst/>
          </a:prstGeom>
        </p:spPr>
      </p:pic>
      <p:pic>
        <p:nvPicPr>
          <p:cNvPr id="6" name="図 5">
            <a:extLst>
              <a:ext uri="{FF2B5EF4-FFF2-40B4-BE49-F238E27FC236}">
                <a16:creationId xmlns:a16="http://schemas.microsoft.com/office/drawing/2014/main" id="{F604D49B-B13A-400C-A90F-1E1719FE5D3D}"/>
              </a:ext>
            </a:extLst>
          </p:cNvPr>
          <p:cNvPicPr>
            <a:picLocks noChangeAspect="1"/>
          </p:cNvPicPr>
          <p:nvPr/>
        </p:nvPicPr>
        <p:blipFill>
          <a:blip r:embed="rId5"/>
          <a:stretch>
            <a:fillRect/>
          </a:stretch>
        </p:blipFill>
        <p:spPr>
          <a:xfrm>
            <a:off x="4168368" y="3286126"/>
            <a:ext cx="3172268" cy="2781688"/>
          </a:xfrm>
          <a:prstGeom prst="rect">
            <a:avLst/>
          </a:prstGeom>
        </p:spPr>
      </p:pic>
    </p:spTree>
    <p:extLst>
      <p:ext uri="{BB962C8B-B14F-4D97-AF65-F5344CB8AC3E}">
        <p14:creationId xmlns:p14="http://schemas.microsoft.com/office/powerpoint/2010/main" val="1382418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1" name="タイトル 1">
            <a:extLst>
              <a:ext uri="{FF2B5EF4-FFF2-40B4-BE49-F238E27FC236}">
                <a16:creationId xmlns:a16="http://schemas.microsoft.com/office/drawing/2014/main" id="{EC959377-8B6F-48B4-9921-6F3ED4DED291}"/>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52" name="直線コネクタ 51">
            <a:extLst>
              <a:ext uri="{FF2B5EF4-FFF2-40B4-BE49-F238E27FC236}">
                <a16:creationId xmlns:a16="http://schemas.microsoft.com/office/drawing/2014/main" id="{0673E2E5-7115-477B-8696-3091863C341E}"/>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pic>
        <p:nvPicPr>
          <p:cNvPr id="32" name="図 31">
            <a:extLst>
              <a:ext uri="{FF2B5EF4-FFF2-40B4-BE49-F238E27FC236}">
                <a16:creationId xmlns:a16="http://schemas.microsoft.com/office/drawing/2014/main" id="{A681BE3C-AFA6-4E26-A7E6-BFB4A2FE4A5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51529" y="2491803"/>
            <a:ext cx="2460592" cy="3130929"/>
          </a:xfrm>
          <a:prstGeom prst="rect">
            <a:avLst/>
          </a:prstGeom>
        </p:spPr>
      </p:pic>
      <p:pic>
        <p:nvPicPr>
          <p:cNvPr id="43" name="図 42">
            <a:extLst>
              <a:ext uri="{FF2B5EF4-FFF2-40B4-BE49-F238E27FC236}">
                <a16:creationId xmlns:a16="http://schemas.microsoft.com/office/drawing/2014/main" id="{4B5572F2-BD4E-4FB7-ACE3-DBAC516501B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086735" y="3319915"/>
            <a:ext cx="1521708" cy="2302817"/>
          </a:xfrm>
          <a:prstGeom prst="rect">
            <a:avLst/>
          </a:prstGeom>
        </p:spPr>
      </p:pic>
      <p:sp>
        <p:nvSpPr>
          <p:cNvPr id="44" name="正方形/長方形 43">
            <a:extLst>
              <a:ext uri="{FF2B5EF4-FFF2-40B4-BE49-F238E27FC236}">
                <a16:creationId xmlns:a16="http://schemas.microsoft.com/office/drawing/2014/main" id="{4D317157-681B-4437-8606-FEA1F297A83D}"/>
              </a:ext>
            </a:extLst>
          </p:cNvPr>
          <p:cNvSpPr/>
          <p:nvPr/>
        </p:nvSpPr>
        <p:spPr>
          <a:xfrm>
            <a:off x="830592" y="1424686"/>
            <a:ext cx="10523208" cy="4528641"/>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コンテンツ プレースホルダー 2">
            <a:extLst>
              <a:ext uri="{FF2B5EF4-FFF2-40B4-BE49-F238E27FC236}">
                <a16:creationId xmlns:a16="http://schemas.microsoft.com/office/drawing/2014/main" id="{6C063664-5F24-4050-9C46-90BAD1DFA1CE}"/>
              </a:ext>
            </a:extLst>
          </p:cNvPr>
          <p:cNvSpPr txBox="1">
            <a:spLocks/>
          </p:cNvSpPr>
          <p:nvPr/>
        </p:nvSpPr>
        <p:spPr>
          <a:xfrm>
            <a:off x="801810" y="1494502"/>
            <a:ext cx="318599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タイヤユニットの組み立て</a:t>
            </a:r>
          </a:p>
        </p:txBody>
      </p:sp>
      <p:sp>
        <p:nvSpPr>
          <p:cNvPr id="47" name="コンテンツ プレースホルダー 2">
            <a:extLst>
              <a:ext uri="{FF2B5EF4-FFF2-40B4-BE49-F238E27FC236}">
                <a16:creationId xmlns:a16="http://schemas.microsoft.com/office/drawing/2014/main" id="{3EC62D1B-B593-4CBD-A838-2EE9F7AC5671}"/>
              </a:ext>
            </a:extLst>
          </p:cNvPr>
          <p:cNvSpPr txBox="1">
            <a:spLocks/>
          </p:cNvSpPr>
          <p:nvPr/>
        </p:nvSpPr>
        <p:spPr>
          <a:xfrm>
            <a:off x="879475" y="2028199"/>
            <a:ext cx="2300581" cy="6463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①ホイルにシャフト</a:t>
            </a:r>
            <a:br>
              <a:rPr lang="en-US" altLang="ja-JP" sz="2000" dirty="0">
                <a:latin typeface="Meiryo UI" panose="020B0604030504040204" pitchFamily="50" charset="-128"/>
                <a:ea typeface="Meiryo UI" panose="020B0604030504040204" pitchFamily="50" charset="-128"/>
                <a:cs typeface="Meiryo UI" panose="020B0604030504040204" pitchFamily="50" charset="-128"/>
              </a:rPr>
            </a:br>
            <a:r>
              <a:rPr lang="ja-JP" altLang="en-US" sz="2000" dirty="0">
                <a:latin typeface="Meiryo UI" panose="020B0604030504040204" pitchFamily="50" charset="-128"/>
                <a:ea typeface="Meiryo UI" panose="020B0604030504040204" pitchFamily="50" charset="-128"/>
                <a:cs typeface="Meiryo UI" panose="020B0604030504040204" pitchFamily="50" charset="-128"/>
              </a:rPr>
              <a:t>　 を打ち込む。</a:t>
            </a:r>
          </a:p>
        </p:txBody>
      </p:sp>
      <p:sp>
        <p:nvSpPr>
          <p:cNvPr id="48" name="コンテンツ プレースホルダー 2">
            <a:extLst>
              <a:ext uri="{FF2B5EF4-FFF2-40B4-BE49-F238E27FC236}">
                <a16:creationId xmlns:a16="http://schemas.microsoft.com/office/drawing/2014/main" id="{E5783DF7-4984-4627-8E09-9CD86F431A25}"/>
              </a:ext>
            </a:extLst>
          </p:cNvPr>
          <p:cNvSpPr txBox="1">
            <a:spLocks/>
          </p:cNvSpPr>
          <p:nvPr/>
        </p:nvSpPr>
        <p:spPr>
          <a:xfrm>
            <a:off x="3490619" y="2042897"/>
            <a:ext cx="3062581" cy="3693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②シャフトベースを差し込む。</a:t>
            </a:r>
          </a:p>
        </p:txBody>
      </p:sp>
      <p:sp>
        <p:nvSpPr>
          <p:cNvPr id="49" name="正方形/長方形 48">
            <a:extLst>
              <a:ext uri="{FF2B5EF4-FFF2-40B4-BE49-F238E27FC236}">
                <a16:creationId xmlns:a16="http://schemas.microsoft.com/office/drawing/2014/main" id="{46B3C7D9-916A-4047-8C5A-DEF2C744BA62}"/>
              </a:ext>
            </a:extLst>
          </p:cNvPr>
          <p:cNvSpPr/>
          <p:nvPr/>
        </p:nvSpPr>
        <p:spPr>
          <a:xfrm>
            <a:off x="3987800" y="1465104"/>
            <a:ext cx="1803400" cy="41512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latin typeface="Meiryo UI" panose="020B0604030504040204" pitchFamily="50" charset="-128"/>
                <a:ea typeface="Meiryo UI" panose="020B0604030504040204" pitchFamily="50" charset="-128"/>
                <a:cs typeface="Meiryo UI" panose="020B0604030504040204" pitchFamily="50" charset="-128"/>
              </a:rPr>
              <a:t>２コつくります</a:t>
            </a:r>
          </a:p>
        </p:txBody>
      </p:sp>
      <p:sp>
        <p:nvSpPr>
          <p:cNvPr id="63" name="コンテンツ プレースホルダー 2">
            <a:extLst>
              <a:ext uri="{FF2B5EF4-FFF2-40B4-BE49-F238E27FC236}">
                <a16:creationId xmlns:a16="http://schemas.microsoft.com/office/drawing/2014/main" id="{00373CD4-4415-4D58-94FA-CEA6B96A3968}"/>
              </a:ext>
            </a:extLst>
          </p:cNvPr>
          <p:cNvSpPr txBox="1">
            <a:spLocks/>
          </p:cNvSpPr>
          <p:nvPr/>
        </p:nvSpPr>
        <p:spPr>
          <a:xfrm>
            <a:off x="8766773" y="1904397"/>
            <a:ext cx="2300581" cy="6463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③シャフトキャップを</a:t>
            </a:r>
            <a:br>
              <a:rPr lang="en-US" altLang="ja-JP" sz="2000" dirty="0">
                <a:latin typeface="Meiryo UI" panose="020B0604030504040204" pitchFamily="50" charset="-128"/>
                <a:ea typeface="Meiryo UI" panose="020B0604030504040204" pitchFamily="50" charset="-128"/>
                <a:cs typeface="Meiryo UI" panose="020B0604030504040204" pitchFamily="50" charset="-128"/>
              </a:rPr>
            </a:br>
            <a:r>
              <a:rPr lang="en-US" altLang="ja-JP" sz="2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打ち込む。</a:t>
            </a:r>
          </a:p>
        </p:txBody>
      </p:sp>
      <p:pic>
        <p:nvPicPr>
          <p:cNvPr id="64" name="図 63">
            <a:extLst>
              <a:ext uri="{FF2B5EF4-FFF2-40B4-BE49-F238E27FC236}">
                <a16:creationId xmlns:a16="http://schemas.microsoft.com/office/drawing/2014/main" id="{2D8A0AFB-0A5B-4710-9B96-EC11D796949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37359" y="2339531"/>
            <a:ext cx="2942968" cy="3334082"/>
          </a:xfrm>
          <a:prstGeom prst="rect">
            <a:avLst/>
          </a:prstGeom>
        </p:spPr>
      </p:pic>
      <p:pic>
        <p:nvPicPr>
          <p:cNvPr id="65" name="図 64">
            <a:extLst>
              <a:ext uri="{FF2B5EF4-FFF2-40B4-BE49-F238E27FC236}">
                <a16:creationId xmlns:a16="http://schemas.microsoft.com/office/drawing/2014/main" id="{9CF6F4C1-E441-417E-AC9E-D49D9E9F972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970574" y="2648572"/>
            <a:ext cx="1563591" cy="3182996"/>
          </a:xfrm>
          <a:prstGeom prst="rect">
            <a:avLst/>
          </a:prstGeom>
        </p:spPr>
      </p:pic>
      <p:sp>
        <p:nvSpPr>
          <p:cNvPr id="66" name="コンテンツ プレースホルダー 2">
            <a:extLst>
              <a:ext uri="{FF2B5EF4-FFF2-40B4-BE49-F238E27FC236}">
                <a16:creationId xmlns:a16="http://schemas.microsoft.com/office/drawing/2014/main" id="{3613341C-F4E3-4638-9545-4FB5D6677553}"/>
              </a:ext>
            </a:extLst>
          </p:cNvPr>
          <p:cNvSpPr txBox="1">
            <a:spLocks/>
          </p:cNvSpPr>
          <p:nvPr/>
        </p:nvSpPr>
        <p:spPr>
          <a:xfrm>
            <a:off x="3047042" y="3507494"/>
            <a:ext cx="1049435" cy="2585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シャフトベース</a:t>
            </a:r>
          </a:p>
        </p:txBody>
      </p:sp>
      <p:sp>
        <p:nvSpPr>
          <p:cNvPr id="67" name="コンテンツ プレースホルダー 2">
            <a:extLst>
              <a:ext uri="{FF2B5EF4-FFF2-40B4-BE49-F238E27FC236}">
                <a16:creationId xmlns:a16="http://schemas.microsoft.com/office/drawing/2014/main" id="{9309FA0A-3F14-4115-B185-D6B881EDE746}"/>
              </a:ext>
            </a:extLst>
          </p:cNvPr>
          <p:cNvSpPr txBox="1">
            <a:spLocks/>
          </p:cNvSpPr>
          <p:nvPr/>
        </p:nvSpPr>
        <p:spPr>
          <a:xfrm>
            <a:off x="2292480" y="3725071"/>
            <a:ext cx="725780" cy="2585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ハンマー</a:t>
            </a:r>
          </a:p>
        </p:txBody>
      </p:sp>
      <p:sp>
        <p:nvSpPr>
          <p:cNvPr id="68" name="コンテンツ プレースホルダー 2">
            <a:extLst>
              <a:ext uri="{FF2B5EF4-FFF2-40B4-BE49-F238E27FC236}">
                <a16:creationId xmlns:a16="http://schemas.microsoft.com/office/drawing/2014/main" id="{C31363E7-9CCB-47E3-A5CC-5A564B458347}"/>
              </a:ext>
            </a:extLst>
          </p:cNvPr>
          <p:cNvSpPr txBox="1">
            <a:spLocks/>
          </p:cNvSpPr>
          <p:nvPr/>
        </p:nvSpPr>
        <p:spPr>
          <a:xfrm>
            <a:off x="959284" y="4450317"/>
            <a:ext cx="556447" cy="2585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ホイル</a:t>
            </a:r>
          </a:p>
        </p:txBody>
      </p:sp>
      <p:sp>
        <p:nvSpPr>
          <p:cNvPr id="69" name="コンテンツ プレースホルダー 2">
            <a:extLst>
              <a:ext uri="{FF2B5EF4-FFF2-40B4-BE49-F238E27FC236}">
                <a16:creationId xmlns:a16="http://schemas.microsoft.com/office/drawing/2014/main" id="{6588B441-E6AF-4339-B132-307FB4AD2E65}"/>
              </a:ext>
            </a:extLst>
          </p:cNvPr>
          <p:cNvSpPr txBox="1">
            <a:spLocks/>
          </p:cNvSpPr>
          <p:nvPr/>
        </p:nvSpPr>
        <p:spPr>
          <a:xfrm>
            <a:off x="1175750" y="3998964"/>
            <a:ext cx="624180" cy="2585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シャフト</a:t>
            </a:r>
          </a:p>
        </p:txBody>
      </p:sp>
      <p:sp>
        <p:nvSpPr>
          <p:cNvPr id="70" name="コンテンツ プレースホルダー 2">
            <a:extLst>
              <a:ext uri="{FF2B5EF4-FFF2-40B4-BE49-F238E27FC236}">
                <a16:creationId xmlns:a16="http://schemas.microsoft.com/office/drawing/2014/main" id="{AF395C8D-CE08-4F5D-8800-4D3AF296522A}"/>
              </a:ext>
            </a:extLst>
          </p:cNvPr>
          <p:cNvSpPr txBox="1">
            <a:spLocks/>
          </p:cNvSpPr>
          <p:nvPr/>
        </p:nvSpPr>
        <p:spPr>
          <a:xfrm>
            <a:off x="10038229" y="3858912"/>
            <a:ext cx="1049435" cy="2585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シャフトキャップ</a:t>
            </a:r>
          </a:p>
        </p:txBody>
      </p:sp>
      <p:cxnSp>
        <p:nvCxnSpPr>
          <p:cNvPr id="71" name="直線コネクタ 70">
            <a:extLst>
              <a:ext uri="{FF2B5EF4-FFF2-40B4-BE49-F238E27FC236}">
                <a16:creationId xmlns:a16="http://schemas.microsoft.com/office/drawing/2014/main" id="{A6E84953-7138-4475-9EAF-956076C0237C}"/>
              </a:ext>
            </a:extLst>
          </p:cNvPr>
          <p:cNvCxnSpPr/>
          <p:nvPr/>
        </p:nvCxnSpPr>
        <p:spPr>
          <a:xfrm>
            <a:off x="9917063" y="3689006"/>
            <a:ext cx="369134" cy="204597"/>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993371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9D555A64-B8D5-4BCB-82B3-263BE0C8D1A4}"/>
              </a:ext>
            </a:extLst>
          </p:cNvPr>
          <p:cNvGrpSpPr/>
          <p:nvPr/>
        </p:nvGrpSpPr>
        <p:grpSpPr>
          <a:xfrm>
            <a:off x="1379739" y="1424686"/>
            <a:ext cx="5053074" cy="4150280"/>
            <a:chOff x="3618245" y="216116"/>
            <a:chExt cx="5053074" cy="4150280"/>
          </a:xfrm>
        </p:grpSpPr>
        <p:pic>
          <p:nvPicPr>
            <p:cNvPr id="4" name="図 3">
              <a:extLst>
                <a:ext uri="{FF2B5EF4-FFF2-40B4-BE49-F238E27FC236}">
                  <a16:creationId xmlns:a16="http://schemas.microsoft.com/office/drawing/2014/main" id="{32012DAD-4848-49D2-ADBE-0A9EDE953931}"/>
                </a:ext>
              </a:extLst>
            </p:cNvPr>
            <p:cNvPicPr>
              <a:picLocks noChangeAspect="1"/>
            </p:cNvPicPr>
            <p:nvPr/>
          </p:nvPicPr>
          <p:blipFill>
            <a:blip r:embed="rId2"/>
            <a:stretch>
              <a:fillRect/>
            </a:stretch>
          </p:blipFill>
          <p:spPr>
            <a:xfrm>
              <a:off x="3916867" y="365125"/>
              <a:ext cx="4754452" cy="4001271"/>
            </a:xfrm>
            <a:prstGeom prst="rect">
              <a:avLst/>
            </a:prstGeom>
          </p:spPr>
        </p:pic>
        <p:sp>
          <p:nvSpPr>
            <p:cNvPr id="5" name="正方形/長方形 4">
              <a:extLst>
                <a:ext uri="{FF2B5EF4-FFF2-40B4-BE49-F238E27FC236}">
                  <a16:creationId xmlns:a16="http://schemas.microsoft.com/office/drawing/2014/main" id="{90E80AA2-7A26-4DA7-BC38-9196F0385D05}"/>
                </a:ext>
              </a:extLst>
            </p:cNvPr>
            <p:cNvSpPr/>
            <p:nvPr/>
          </p:nvSpPr>
          <p:spPr>
            <a:xfrm>
              <a:off x="3618245" y="216116"/>
              <a:ext cx="2121543" cy="935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 name="図 2">
            <a:extLst>
              <a:ext uri="{FF2B5EF4-FFF2-40B4-BE49-F238E27FC236}">
                <a16:creationId xmlns:a16="http://schemas.microsoft.com/office/drawing/2014/main" id="{5F6D618D-6344-4582-9EC6-941615D7D93B}"/>
              </a:ext>
            </a:extLst>
          </p:cNvPr>
          <p:cNvPicPr>
            <a:picLocks noChangeAspect="1"/>
          </p:cNvPicPr>
          <p:nvPr/>
        </p:nvPicPr>
        <p:blipFill>
          <a:blip r:embed="rId3"/>
          <a:stretch>
            <a:fillRect/>
          </a:stretch>
        </p:blipFill>
        <p:spPr>
          <a:xfrm>
            <a:off x="8134921" y="3037954"/>
            <a:ext cx="2541381" cy="1485106"/>
          </a:xfrm>
          <a:prstGeom prst="rect">
            <a:avLst/>
          </a:prstGeom>
        </p:spPr>
      </p:pic>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0" name="タイトル 1">
            <a:extLst>
              <a:ext uri="{FF2B5EF4-FFF2-40B4-BE49-F238E27FC236}">
                <a16:creationId xmlns:a16="http://schemas.microsoft.com/office/drawing/2014/main" id="{F8F54A34-CAA8-4A69-B156-87DCA6DB6F47}"/>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53" name="直線コネクタ 52">
            <a:extLst>
              <a:ext uri="{FF2B5EF4-FFF2-40B4-BE49-F238E27FC236}">
                <a16:creationId xmlns:a16="http://schemas.microsoft.com/office/drawing/2014/main" id="{6F87EAD2-948E-4059-A1DD-4C2854AEF8F7}"/>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54" name="正方形/長方形 53">
            <a:extLst>
              <a:ext uri="{FF2B5EF4-FFF2-40B4-BE49-F238E27FC236}">
                <a16:creationId xmlns:a16="http://schemas.microsoft.com/office/drawing/2014/main" id="{6FF63ACD-13C1-4199-B54C-080051280E68}"/>
              </a:ext>
            </a:extLst>
          </p:cNvPr>
          <p:cNvSpPr/>
          <p:nvPr/>
        </p:nvSpPr>
        <p:spPr>
          <a:xfrm>
            <a:off x="830591" y="1424686"/>
            <a:ext cx="10523209" cy="4528641"/>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コンテンツ プレースホルダー 2">
            <a:extLst>
              <a:ext uri="{FF2B5EF4-FFF2-40B4-BE49-F238E27FC236}">
                <a16:creationId xmlns:a16="http://schemas.microsoft.com/office/drawing/2014/main" id="{B8464392-B3CD-4502-8222-9D54A457F34D}"/>
              </a:ext>
            </a:extLst>
          </p:cNvPr>
          <p:cNvSpPr txBox="1">
            <a:spLocks/>
          </p:cNvSpPr>
          <p:nvPr/>
        </p:nvSpPr>
        <p:spPr>
          <a:xfrm>
            <a:off x="801809" y="1494502"/>
            <a:ext cx="320685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タイヤユニットの取りつけ</a:t>
            </a:r>
          </a:p>
        </p:txBody>
      </p:sp>
      <p:sp>
        <p:nvSpPr>
          <p:cNvPr id="56" name="コンテンツ プレースホルダー 2">
            <a:extLst>
              <a:ext uri="{FF2B5EF4-FFF2-40B4-BE49-F238E27FC236}">
                <a16:creationId xmlns:a16="http://schemas.microsoft.com/office/drawing/2014/main" id="{61C65182-48CB-4472-BC40-1C3B509F924B}"/>
              </a:ext>
            </a:extLst>
          </p:cNvPr>
          <p:cNvSpPr txBox="1">
            <a:spLocks/>
          </p:cNvSpPr>
          <p:nvPr/>
        </p:nvSpPr>
        <p:spPr>
          <a:xfrm>
            <a:off x="8424322" y="2082816"/>
            <a:ext cx="2497223" cy="6463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ねじ・ナットを取りつける位置を確認。</a:t>
            </a:r>
          </a:p>
        </p:txBody>
      </p:sp>
      <p:pic>
        <p:nvPicPr>
          <p:cNvPr id="57" name="図 56">
            <a:extLst>
              <a:ext uri="{FF2B5EF4-FFF2-40B4-BE49-F238E27FC236}">
                <a16:creationId xmlns:a16="http://schemas.microsoft.com/office/drawing/2014/main" id="{F359944D-65E0-4782-B624-286B07066B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78511" y="4257480"/>
            <a:ext cx="173898" cy="383680"/>
          </a:xfrm>
          <a:prstGeom prst="rect">
            <a:avLst/>
          </a:prstGeom>
        </p:spPr>
      </p:pic>
      <p:sp>
        <p:nvSpPr>
          <p:cNvPr id="58" name="角丸四角形 3">
            <a:extLst>
              <a:ext uri="{FF2B5EF4-FFF2-40B4-BE49-F238E27FC236}">
                <a16:creationId xmlns:a16="http://schemas.microsoft.com/office/drawing/2014/main" id="{79AC336A-D77B-43F4-84AE-B3B22E0B0DEA}"/>
              </a:ext>
            </a:extLst>
          </p:cNvPr>
          <p:cNvSpPr/>
          <p:nvPr/>
        </p:nvSpPr>
        <p:spPr>
          <a:xfrm>
            <a:off x="7738533" y="1903229"/>
            <a:ext cx="3361267" cy="3573447"/>
          </a:xfrm>
          <a:prstGeom prst="roundRect">
            <a:avLst>
              <a:gd name="adj" fmla="val 7599"/>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9" name="図 58">
            <a:extLst>
              <a:ext uri="{FF2B5EF4-FFF2-40B4-BE49-F238E27FC236}">
                <a16:creationId xmlns:a16="http://schemas.microsoft.com/office/drawing/2014/main" id="{0433822E-8970-45A6-BD57-C79039FDF23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825666" y="2095069"/>
            <a:ext cx="605110" cy="651151"/>
          </a:xfrm>
          <a:prstGeom prst="rect">
            <a:avLst/>
          </a:prstGeom>
        </p:spPr>
      </p:pic>
      <p:sp>
        <p:nvSpPr>
          <p:cNvPr id="61" name="右矢印 6">
            <a:extLst>
              <a:ext uri="{FF2B5EF4-FFF2-40B4-BE49-F238E27FC236}">
                <a16:creationId xmlns:a16="http://schemas.microsoft.com/office/drawing/2014/main" id="{CE7706E6-D1A0-420F-98A1-978CD5D78BAF}"/>
              </a:ext>
            </a:extLst>
          </p:cNvPr>
          <p:cNvSpPr/>
          <p:nvPr/>
        </p:nvSpPr>
        <p:spPr>
          <a:xfrm rot="10800000">
            <a:off x="10340101" y="3339114"/>
            <a:ext cx="347133" cy="252194"/>
          </a:xfrm>
          <a:prstGeom prst="rightArrow">
            <a:avLst>
              <a:gd name="adj1" fmla="val 29856"/>
              <a:gd name="adj2" fmla="val 7685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右矢印 39">
            <a:extLst>
              <a:ext uri="{FF2B5EF4-FFF2-40B4-BE49-F238E27FC236}">
                <a16:creationId xmlns:a16="http://schemas.microsoft.com/office/drawing/2014/main" id="{21304DCB-B384-4DDB-AA53-805A19E7CB6E}"/>
              </a:ext>
            </a:extLst>
          </p:cNvPr>
          <p:cNvSpPr/>
          <p:nvPr/>
        </p:nvSpPr>
        <p:spPr>
          <a:xfrm rot="10800000">
            <a:off x="10344334" y="4142496"/>
            <a:ext cx="347133" cy="252194"/>
          </a:xfrm>
          <a:prstGeom prst="rightArrow">
            <a:avLst>
              <a:gd name="adj1" fmla="val 29856"/>
              <a:gd name="adj2" fmla="val 7685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右矢印 40">
            <a:extLst>
              <a:ext uri="{FF2B5EF4-FFF2-40B4-BE49-F238E27FC236}">
                <a16:creationId xmlns:a16="http://schemas.microsoft.com/office/drawing/2014/main" id="{79BB82C1-7167-4719-AE23-41BB21D439CB}"/>
              </a:ext>
            </a:extLst>
          </p:cNvPr>
          <p:cNvSpPr/>
          <p:nvPr/>
        </p:nvSpPr>
        <p:spPr>
          <a:xfrm>
            <a:off x="8128221" y="4131383"/>
            <a:ext cx="347133" cy="252194"/>
          </a:xfrm>
          <a:prstGeom prst="rightArrow">
            <a:avLst>
              <a:gd name="adj1" fmla="val 29856"/>
              <a:gd name="adj2" fmla="val 7685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右矢印 41">
            <a:extLst>
              <a:ext uri="{FF2B5EF4-FFF2-40B4-BE49-F238E27FC236}">
                <a16:creationId xmlns:a16="http://schemas.microsoft.com/office/drawing/2014/main" id="{BA6CBBD2-CA50-4E30-9C2D-9D6315B2FC3F}"/>
              </a:ext>
            </a:extLst>
          </p:cNvPr>
          <p:cNvSpPr/>
          <p:nvPr/>
        </p:nvSpPr>
        <p:spPr>
          <a:xfrm>
            <a:off x="8128221" y="3361011"/>
            <a:ext cx="347133" cy="252194"/>
          </a:xfrm>
          <a:prstGeom prst="rightArrow">
            <a:avLst>
              <a:gd name="adj1" fmla="val 29856"/>
              <a:gd name="adj2" fmla="val 7685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53952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6" name="タイトル 1">
            <a:extLst>
              <a:ext uri="{FF2B5EF4-FFF2-40B4-BE49-F238E27FC236}">
                <a16:creationId xmlns:a16="http://schemas.microsoft.com/office/drawing/2014/main" id="{E3B9D4A0-AC15-45FE-B966-686EC93969AE}"/>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17" name="直線コネクタ 16">
            <a:extLst>
              <a:ext uri="{FF2B5EF4-FFF2-40B4-BE49-F238E27FC236}">
                <a16:creationId xmlns:a16="http://schemas.microsoft.com/office/drawing/2014/main" id="{9E76E92F-C7A7-4190-85AA-608A69F4E758}"/>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1" name="正方形/長方形 20">
            <a:extLst>
              <a:ext uri="{FF2B5EF4-FFF2-40B4-BE49-F238E27FC236}">
                <a16:creationId xmlns:a16="http://schemas.microsoft.com/office/drawing/2014/main" id="{252500B4-EDD6-423A-93B7-7B1F1F88E6AD}"/>
              </a:ext>
            </a:extLst>
          </p:cNvPr>
          <p:cNvSpPr/>
          <p:nvPr/>
        </p:nvSpPr>
        <p:spPr>
          <a:xfrm>
            <a:off x="3129708" y="1424687"/>
            <a:ext cx="5562600" cy="5073390"/>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コンテンツ プレースホルダー 2">
            <a:extLst>
              <a:ext uri="{FF2B5EF4-FFF2-40B4-BE49-F238E27FC236}">
                <a16:creationId xmlns:a16="http://schemas.microsoft.com/office/drawing/2014/main" id="{43A08216-8A05-45BB-A11F-6169D307423F}"/>
              </a:ext>
            </a:extLst>
          </p:cNvPr>
          <p:cNvSpPr txBox="1">
            <a:spLocks/>
          </p:cNvSpPr>
          <p:nvPr/>
        </p:nvSpPr>
        <p:spPr>
          <a:xfrm>
            <a:off x="3211554" y="1494501"/>
            <a:ext cx="273725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タイヤの取りつけ</a:t>
            </a:r>
          </a:p>
        </p:txBody>
      </p:sp>
      <p:pic>
        <p:nvPicPr>
          <p:cNvPr id="3" name="図 2">
            <a:extLst>
              <a:ext uri="{FF2B5EF4-FFF2-40B4-BE49-F238E27FC236}">
                <a16:creationId xmlns:a16="http://schemas.microsoft.com/office/drawing/2014/main" id="{2354F773-8DE6-4917-A796-0F5801F3AE59}"/>
              </a:ext>
            </a:extLst>
          </p:cNvPr>
          <p:cNvPicPr>
            <a:picLocks noChangeAspect="1"/>
          </p:cNvPicPr>
          <p:nvPr/>
        </p:nvPicPr>
        <p:blipFill>
          <a:blip r:embed="rId2"/>
          <a:stretch>
            <a:fillRect/>
          </a:stretch>
        </p:blipFill>
        <p:spPr>
          <a:xfrm>
            <a:off x="3671975" y="2095069"/>
            <a:ext cx="4715533" cy="3705742"/>
          </a:xfrm>
          <a:prstGeom prst="rect">
            <a:avLst/>
          </a:prstGeom>
        </p:spPr>
      </p:pic>
    </p:spTree>
    <p:extLst>
      <p:ext uri="{BB962C8B-B14F-4D97-AF65-F5344CB8AC3E}">
        <p14:creationId xmlns:p14="http://schemas.microsoft.com/office/powerpoint/2010/main" val="29065428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6ADA50B7-B55E-486B-A2C6-0A89A4CD444A}"/>
              </a:ext>
            </a:extLst>
          </p:cNvPr>
          <p:cNvGrpSpPr/>
          <p:nvPr/>
        </p:nvGrpSpPr>
        <p:grpSpPr>
          <a:xfrm>
            <a:off x="4188488" y="1424687"/>
            <a:ext cx="5639551" cy="4783357"/>
            <a:chOff x="1545485" y="-716096"/>
            <a:chExt cx="8284649" cy="7026878"/>
          </a:xfrm>
        </p:grpSpPr>
        <p:pic>
          <p:nvPicPr>
            <p:cNvPr id="3" name="図 2">
              <a:extLst>
                <a:ext uri="{FF2B5EF4-FFF2-40B4-BE49-F238E27FC236}">
                  <a16:creationId xmlns:a16="http://schemas.microsoft.com/office/drawing/2014/main" id="{CF26B70D-DA1D-4733-92CB-ACD001CDCCC1}"/>
                </a:ext>
              </a:extLst>
            </p:cNvPr>
            <p:cNvPicPr>
              <a:picLocks noChangeAspect="1"/>
            </p:cNvPicPr>
            <p:nvPr/>
          </p:nvPicPr>
          <p:blipFill>
            <a:blip r:embed="rId2"/>
            <a:stretch>
              <a:fillRect/>
            </a:stretch>
          </p:blipFill>
          <p:spPr>
            <a:xfrm>
              <a:off x="1654933" y="-547218"/>
              <a:ext cx="7894864" cy="6858000"/>
            </a:xfrm>
            <a:prstGeom prst="rect">
              <a:avLst/>
            </a:prstGeom>
          </p:spPr>
        </p:pic>
        <p:sp>
          <p:nvSpPr>
            <p:cNvPr id="4" name="正方形/長方形 3">
              <a:extLst>
                <a:ext uri="{FF2B5EF4-FFF2-40B4-BE49-F238E27FC236}">
                  <a16:creationId xmlns:a16="http://schemas.microsoft.com/office/drawing/2014/main" id="{1086D00A-5582-4610-B270-3C3BBAF3C7C7}"/>
                </a:ext>
              </a:extLst>
            </p:cNvPr>
            <p:cNvSpPr/>
            <p:nvPr/>
          </p:nvSpPr>
          <p:spPr>
            <a:xfrm>
              <a:off x="8097398" y="-716096"/>
              <a:ext cx="1732736" cy="517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919B1F83-6F50-4B69-AED2-AAC017700861}"/>
                </a:ext>
              </a:extLst>
            </p:cNvPr>
            <p:cNvSpPr/>
            <p:nvPr/>
          </p:nvSpPr>
          <p:spPr>
            <a:xfrm>
              <a:off x="1545485" y="-576218"/>
              <a:ext cx="2390226" cy="8511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FACC9E1D-6E33-40A4-9059-CA4FE2D5A728}"/>
                </a:ext>
              </a:extLst>
            </p:cNvPr>
            <p:cNvSpPr/>
            <p:nvPr/>
          </p:nvSpPr>
          <p:spPr>
            <a:xfrm>
              <a:off x="3655331" y="-525677"/>
              <a:ext cx="4257485" cy="419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5" name="図 14">
            <a:extLst>
              <a:ext uri="{FF2B5EF4-FFF2-40B4-BE49-F238E27FC236}">
                <a16:creationId xmlns:a16="http://schemas.microsoft.com/office/drawing/2014/main" id="{7E1FA004-A38D-47C0-8E3B-D068D9E4F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807" y="2398042"/>
            <a:ext cx="2781688" cy="2076740"/>
          </a:xfrm>
          <a:prstGeom prst="rect">
            <a:avLst/>
          </a:prstGeom>
        </p:spPr>
      </p:pic>
      <p:sp>
        <p:nvSpPr>
          <p:cNvPr id="17" name="タイトル 1">
            <a:extLst>
              <a:ext uri="{FF2B5EF4-FFF2-40B4-BE49-F238E27FC236}">
                <a16:creationId xmlns:a16="http://schemas.microsoft.com/office/drawing/2014/main" id="{0A7BA428-7E0A-4B13-B452-E4ABFE7DED58}"/>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18" name="直線コネクタ 17">
            <a:extLst>
              <a:ext uri="{FF2B5EF4-FFF2-40B4-BE49-F238E27FC236}">
                <a16:creationId xmlns:a16="http://schemas.microsoft.com/office/drawing/2014/main" id="{0049467E-F4B8-4473-8BAA-328E552D0104}"/>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9" name="正方形/長方形 18">
            <a:extLst>
              <a:ext uri="{FF2B5EF4-FFF2-40B4-BE49-F238E27FC236}">
                <a16:creationId xmlns:a16="http://schemas.microsoft.com/office/drawing/2014/main" id="{FFE03108-B2D4-4AF2-8202-78ABA1AAF0DB}"/>
              </a:ext>
            </a:extLst>
          </p:cNvPr>
          <p:cNvSpPr/>
          <p:nvPr/>
        </p:nvSpPr>
        <p:spPr>
          <a:xfrm>
            <a:off x="830592" y="1424687"/>
            <a:ext cx="2996341" cy="5073390"/>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コンテンツ プレースホルダー 2">
            <a:extLst>
              <a:ext uri="{FF2B5EF4-FFF2-40B4-BE49-F238E27FC236}">
                <a16:creationId xmlns:a16="http://schemas.microsoft.com/office/drawing/2014/main" id="{5C590459-EDE8-4BD9-B8D0-B7C72948BB19}"/>
              </a:ext>
            </a:extLst>
          </p:cNvPr>
          <p:cNvSpPr txBox="1">
            <a:spLocks/>
          </p:cNvSpPr>
          <p:nvPr/>
        </p:nvSpPr>
        <p:spPr>
          <a:xfrm>
            <a:off x="801810" y="1494502"/>
            <a:ext cx="2476411"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[5]</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モーターの準備</a:t>
            </a:r>
          </a:p>
        </p:txBody>
      </p:sp>
      <p:sp>
        <p:nvSpPr>
          <p:cNvPr id="21" name="コンテンツ プレースホルダー 2">
            <a:extLst>
              <a:ext uri="{FF2B5EF4-FFF2-40B4-BE49-F238E27FC236}">
                <a16:creationId xmlns:a16="http://schemas.microsoft.com/office/drawing/2014/main" id="{7EBE9FB0-C980-4CFE-888F-9429031ABE99}"/>
              </a:ext>
            </a:extLst>
          </p:cNvPr>
          <p:cNvSpPr txBox="1">
            <a:spLocks/>
          </p:cNvSpPr>
          <p:nvPr/>
        </p:nvSpPr>
        <p:spPr>
          <a:xfrm>
            <a:off x="873536" y="1889302"/>
            <a:ext cx="2682464" cy="5355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モーターの端子を図と同じように起こしておく。</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四角形吹き出し 38">
            <a:extLst>
              <a:ext uri="{FF2B5EF4-FFF2-40B4-BE49-F238E27FC236}">
                <a16:creationId xmlns:a16="http://schemas.microsoft.com/office/drawing/2014/main" id="{3184F72A-7163-49FD-8A11-4777B8173FAE}"/>
              </a:ext>
            </a:extLst>
          </p:cNvPr>
          <p:cNvSpPr/>
          <p:nvPr/>
        </p:nvSpPr>
        <p:spPr>
          <a:xfrm>
            <a:off x="1239769" y="3148693"/>
            <a:ext cx="2177985" cy="2284169"/>
          </a:xfrm>
          <a:custGeom>
            <a:avLst/>
            <a:gdLst>
              <a:gd name="connsiteX0" fmla="*/ 0 w 3580277"/>
              <a:gd name="connsiteY0" fmla="*/ 0 h 961456"/>
              <a:gd name="connsiteX1" fmla="*/ 596713 w 3580277"/>
              <a:gd name="connsiteY1" fmla="*/ 0 h 961456"/>
              <a:gd name="connsiteX2" fmla="*/ 1624336 w 3580277"/>
              <a:gd name="connsiteY2" fmla="*/ -1322713 h 961456"/>
              <a:gd name="connsiteX3" fmla="*/ 1491782 w 3580277"/>
              <a:gd name="connsiteY3" fmla="*/ 0 h 961456"/>
              <a:gd name="connsiteX4" fmla="*/ 3580277 w 3580277"/>
              <a:gd name="connsiteY4" fmla="*/ 0 h 961456"/>
              <a:gd name="connsiteX5" fmla="*/ 3580277 w 3580277"/>
              <a:gd name="connsiteY5" fmla="*/ 160243 h 961456"/>
              <a:gd name="connsiteX6" fmla="*/ 3580277 w 3580277"/>
              <a:gd name="connsiteY6" fmla="*/ 160243 h 961456"/>
              <a:gd name="connsiteX7" fmla="*/ 3580277 w 3580277"/>
              <a:gd name="connsiteY7" fmla="*/ 400607 h 961456"/>
              <a:gd name="connsiteX8" fmla="*/ 3580277 w 3580277"/>
              <a:gd name="connsiteY8" fmla="*/ 961456 h 961456"/>
              <a:gd name="connsiteX9" fmla="*/ 1491782 w 3580277"/>
              <a:gd name="connsiteY9" fmla="*/ 961456 h 961456"/>
              <a:gd name="connsiteX10" fmla="*/ 596713 w 3580277"/>
              <a:gd name="connsiteY10" fmla="*/ 961456 h 961456"/>
              <a:gd name="connsiteX11" fmla="*/ 596713 w 3580277"/>
              <a:gd name="connsiteY11" fmla="*/ 961456 h 961456"/>
              <a:gd name="connsiteX12" fmla="*/ 0 w 3580277"/>
              <a:gd name="connsiteY12" fmla="*/ 961456 h 961456"/>
              <a:gd name="connsiteX13" fmla="*/ 0 w 3580277"/>
              <a:gd name="connsiteY13" fmla="*/ 400607 h 961456"/>
              <a:gd name="connsiteX14" fmla="*/ 0 w 3580277"/>
              <a:gd name="connsiteY14" fmla="*/ 160243 h 961456"/>
              <a:gd name="connsiteX15" fmla="*/ 0 w 3580277"/>
              <a:gd name="connsiteY15" fmla="*/ 160243 h 961456"/>
              <a:gd name="connsiteX16" fmla="*/ 0 w 3580277"/>
              <a:gd name="connsiteY16" fmla="*/ 0 h 961456"/>
              <a:gd name="connsiteX0" fmla="*/ 0 w 3580277"/>
              <a:gd name="connsiteY0" fmla="*/ 1322713 h 2284169"/>
              <a:gd name="connsiteX1" fmla="*/ 596713 w 3580277"/>
              <a:gd name="connsiteY1" fmla="*/ 1322713 h 2284169"/>
              <a:gd name="connsiteX2" fmla="*/ 1624336 w 3580277"/>
              <a:gd name="connsiteY2" fmla="*/ 0 h 2284169"/>
              <a:gd name="connsiteX3" fmla="*/ 1009182 w 3580277"/>
              <a:gd name="connsiteY3" fmla="*/ 1322713 h 2284169"/>
              <a:gd name="connsiteX4" fmla="*/ 3580277 w 3580277"/>
              <a:gd name="connsiteY4" fmla="*/ 1322713 h 2284169"/>
              <a:gd name="connsiteX5" fmla="*/ 3580277 w 3580277"/>
              <a:gd name="connsiteY5" fmla="*/ 1482956 h 2284169"/>
              <a:gd name="connsiteX6" fmla="*/ 3580277 w 3580277"/>
              <a:gd name="connsiteY6" fmla="*/ 1482956 h 2284169"/>
              <a:gd name="connsiteX7" fmla="*/ 3580277 w 3580277"/>
              <a:gd name="connsiteY7" fmla="*/ 1723320 h 2284169"/>
              <a:gd name="connsiteX8" fmla="*/ 3580277 w 3580277"/>
              <a:gd name="connsiteY8" fmla="*/ 2284169 h 2284169"/>
              <a:gd name="connsiteX9" fmla="*/ 1491782 w 3580277"/>
              <a:gd name="connsiteY9" fmla="*/ 2284169 h 2284169"/>
              <a:gd name="connsiteX10" fmla="*/ 596713 w 3580277"/>
              <a:gd name="connsiteY10" fmla="*/ 2284169 h 2284169"/>
              <a:gd name="connsiteX11" fmla="*/ 596713 w 3580277"/>
              <a:gd name="connsiteY11" fmla="*/ 2284169 h 2284169"/>
              <a:gd name="connsiteX12" fmla="*/ 0 w 3580277"/>
              <a:gd name="connsiteY12" fmla="*/ 2284169 h 2284169"/>
              <a:gd name="connsiteX13" fmla="*/ 0 w 3580277"/>
              <a:gd name="connsiteY13" fmla="*/ 1723320 h 2284169"/>
              <a:gd name="connsiteX14" fmla="*/ 0 w 3580277"/>
              <a:gd name="connsiteY14" fmla="*/ 1482956 h 2284169"/>
              <a:gd name="connsiteX15" fmla="*/ 0 w 3580277"/>
              <a:gd name="connsiteY15" fmla="*/ 1482956 h 2284169"/>
              <a:gd name="connsiteX16" fmla="*/ 0 w 3580277"/>
              <a:gd name="connsiteY16" fmla="*/ 1322713 h 228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0277" h="2284169">
                <a:moveTo>
                  <a:pt x="0" y="1322713"/>
                </a:moveTo>
                <a:lnTo>
                  <a:pt x="596713" y="1322713"/>
                </a:lnTo>
                <a:lnTo>
                  <a:pt x="1624336" y="0"/>
                </a:lnTo>
                <a:lnTo>
                  <a:pt x="1009182" y="1322713"/>
                </a:lnTo>
                <a:lnTo>
                  <a:pt x="3580277" y="1322713"/>
                </a:lnTo>
                <a:lnTo>
                  <a:pt x="3580277" y="1482956"/>
                </a:lnTo>
                <a:lnTo>
                  <a:pt x="3580277" y="1482956"/>
                </a:lnTo>
                <a:lnTo>
                  <a:pt x="3580277" y="1723320"/>
                </a:lnTo>
                <a:lnTo>
                  <a:pt x="3580277" y="2284169"/>
                </a:lnTo>
                <a:lnTo>
                  <a:pt x="1491782" y="2284169"/>
                </a:lnTo>
                <a:lnTo>
                  <a:pt x="596713" y="2284169"/>
                </a:lnTo>
                <a:lnTo>
                  <a:pt x="596713" y="2284169"/>
                </a:lnTo>
                <a:lnTo>
                  <a:pt x="0" y="2284169"/>
                </a:lnTo>
                <a:lnTo>
                  <a:pt x="0" y="1723320"/>
                </a:lnTo>
                <a:lnTo>
                  <a:pt x="0" y="1482956"/>
                </a:lnTo>
                <a:lnTo>
                  <a:pt x="0" y="1482956"/>
                </a:lnTo>
                <a:lnTo>
                  <a:pt x="0" y="1322713"/>
                </a:lnTo>
                <a:close/>
              </a:path>
            </a:pathLst>
          </a:custGeom>
          <a:solidFill>
            <a:srgbClr val="FFCCCC"/>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コンテンツ プレースホルダー 2">
            <a:extLst>
              <a:ext uri="{FF2B5EF4-FFF2-40B4-BE49-F238E27FC236}">
                <a16:creationId xmlns:a16="http://schemas.microsoft.com/office/drawing/2014/main" id="{9A00F913-81A1-454A-A9CF-EDA4715ACE18}"/>
              </a:ext>
            </a:extLst>
          </p:cNvPr>
          <p:cNvSpPr txBox="1">
            <a:spLocks/>
          </p:cNvSpPr>
          <p:nvPr/>
        </p:nvSpPr>
        <p:spPr>
          <a:xfrm>
            <a:off x="1531253" y="4564932"/>
            <a:ext cx="1921789" cy="867930"/>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モーターの端子と本体基板のパターンが接触しないと電気が流れずモーターが動きません。</a:t>
            </a:r>
          </a:p>
        </p:txBody>
      </p:sp>
      <p:pic>
        <p:nvPicPr>
          <p:cNvPr id="24" name="図 23">
            <a:extLst>
              <a:ext uri="{FF2B5EF4-FFF2-40B4-BE49-F238E27FC236}">
                <a16:creationId xmlns:a16="http://schemas.microsoft.com/office/drawing/2014/main" id="{E0D44966-C5C9-4821-AA33-B613721E97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1335" y="4742445"/>
            <a:ext cx="229918" cy="507280"/>
          </a:xfrm>
          <a:prstGeom prst="rect">
            <a:avLst/>
          </a:prstGeom>
        </p:spPr>
      </p:pic>
      <p:sp>
        <p:nvSpPr>
          <p:cNvPr id="25" name="正方形/長方形 24">
            <a:extLst>
              <a:ext uri="{FF2B5EF4-FFF2-40B4-BE49-F238E27FC236}">
                <a16:creationId xmlns:a16="http://schemas.microsoft.com/office/drawing/2014/main" id="{4633926C-7E3E-4389-BD22-8BC41A4317C9}"/>
              </a:ext>
            </a:extLst>
          </p:cNvPr>
          <p:cNvSpPr/>
          <p:nvPr/>
        </p:nvSpPr>
        <p:spPr>
          <a:xfrm>
            <a:off x="3935711" y="1424687"/>
            <a:ext cx="7418089" cy="5073390"/>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コンテンツ プレースホルダー 2">
            <a:extLst>
              <a:ext uri="{FF2B5EF4-FFF2-40B4-BE49-F238E27FC236}">
                <a16:creationId xmlns:a16="http://schemas.microsoft.com/office/drawing/2014/main" id="{082F38CE-4461-48AC-8A35-CBA4E2988C35}"/>
              </a:ext>
            </a:extLst>
          </p:cNvPr>
          <p:cNvSpPr txBox="1">
            <a:spLocks/>
          </p:cNvSpPr>
          <p:nvPr/>
        </p:nvSpPr>
        <p:spPr>
          <a:xfrm>
            <a:off x="4019143" y="1497618"/>
            <a:ext cx="2476411"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[6]</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モーターの取りつけ</a:t>
            </a:r>
          </a:p>
        </p:txBody>
      </p:sp>
      <p:pic>
        <p:nvPicPr>
          <p:cNvPr id="27" name="図 26">
            <a:extLst>
              <a:ext uri="{FF2B5EF4-FFF2-40B4-BE49-F238E27FC236}">
                <a16:creationId xmlns:a16="http://schemas.microsoft.com/office/drawing/2014/main" id="{D0D03A24-D88D-4FF3-9BD8-C28344D227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458169">
            <a:off x="4226694" y="3115267"/>
            <a:ext cx="229918" cy="507280"/>
          </a:xfrm>
          <a:prstGeom prst="rect">
            <a:avLst/>
          </a:prstGeom>
        </p:spPr>
      </p:pic>
      <p:sp>
        <p:nvSpPr>
          <p:cNvPr id="28" name="四角形吹き出し 38">
            <a:extLst>
              <a:ext uri="{FF2B5EF4-FFF2-40B4-BE49-F238E27FC236}">
                <a16:creationId xmlns:a16="http://schemas.microsoft.com/office/drawing/2014/main" id="{FB1008C5-DC32-4BE5-B127-243BB3D6A1F7}"/>
              </a:ext>
            </a:extLst>
          </p:cNvPr>
          <p:cNvSpPr/>
          <p:nvPr/>
        </p:nvSpPr>
        <p:spPr>
          <a:xfrm>
            <a:off x="8895018" y="1817729"/>
            <a:ext cx="2391049" cy="1778687"/>
          </a:xfrm>
          <a:custGeom>
            <a:avLst/>
            <a:gdLst>
              <a:gd name="connsiteX0" fmla="*/ 0 w 3580277"/>
              <a:gd name="connsiteY0" fmla="*/ 0 h 961456"/>
              <a:gd name="connsiteX1" fmla="*/ 596713 w 3580277"/>
              <a:gd name="connsiteY1" fmla="*/ 0 h 961456"/>
              <a:gd name="connsiteX2" fmla="*/ 1624336 w 3580277"/>
              <a:gd name="connsiteY2" fmla="*/ -1322713 h 961456"/>
              <a:gd name="connsiteX3" fmla="*/ 1491782 w 3580277"/>
              <a:gd name="connsiteY3" fmla="*/ 0 h 961456"/>
              <a:gd name="connsiteX4" fmla="*/ 3580277 w 3580277"/>
              <a:gd name="connsiteY4" fmla="*/ 0 h 961456"/>
              <a:gd name="connsiteX5" fmla="*/ 3580277 w 3580277"/>
              <a:gd name="connsiteY5" fmla="*/ 160243 h 961456"/>
              <a:gd name="connsiteX6" fmla="*/ 3580277 w 3580277"/>
              <a:gd name="connsiteY6" fmla="*/ 160243 h 961456"/>
              <a:gd name="connsiteX7" fmla="*/ 3580277 w 3580277"/>
              <a:gd name="connsiteY7" fmla="*/ 400607 h 961456"/>
              <a:gd name="connsiteX8" fmla="*/ 3580277 w 3580277"/>
              <a:gd name="connsiteY8" fmla="*/ 961456 h 961456"/>
              <a:gd name="connsiteX9" fmla="*/ 1491782 w 3580277"/>
              <a:gd name="connsiteY9" fmla="*/ 961456 h 961456"/>
              <a:gd name="connsiteX10" fmla="*/ 596713 w 3580277"/>
              <a:gd name="connsiteY10" fmla="*/ 961456 h 961456"/>
              <a:gd name="connsiteX11" fmla="*/ 596713 w 3580277"/>
              <a:gd name="connsiteY11" fmla="*/ 961456 h 961456"/>
              <a:gd name="connsiteX12" fmla="*/ 0 w 3580277"/>
              <a:gd name="connsiteY12" fmla="*/ 961456 h 961456"/>
              <a:gd name="connsiteX13" fmla="*/ 0 w 3580277"/>
              <a:gd name="connsiteY13" fmla="*/ 400607 h 961456"/>
              <a:gd name="connsiteX14" fmla="*/ 0 w 3580277"/>
              <a:gd name="connsiteY14" fmla="*/ 160243 h 961456"/>
              <a:gd name="connsiteX15" fmla="*/ 0 w 3580277"/>
              <a:gd name="connsiteY15" fmla="*/ 160243 h 961456"/>
              <a:gd name="connsiteX16" fmla="*/ 0 w 3580277"/>
              <a:gd name="connsiteY16" fmla="*/ 0 h 961456"/>
              <a:gd name="connsiteX0" fmla="*/ 0 w 3580277"/>
              <a:gd name="connsiteY0" fmla="*/ 1322713 h 2284169"/>
              <a:gd name="connsiteX1" fmla="*/ 596713 w 3580277"/>
              <a:gd name="connsiteY1" fmla="*/ 1322713 h 2284169"/>
              <a:gd name="connsiteX2" fmla="*/ 1624336 w 3580277"/>
              <a:gd name="connsiteY2" fmla="*/ 0 h 2284169"/>
              <a:gd name="connsiteX3" fmla="*/ 1009182 w 3580277"/>
              <a:gd name="connsiteY3" fmla="*/ 1322713 h 2284169"/>
              <a:gd name="connsiteX4" fmla="*/ 3580277 w 3580277"/>
              <a:gd name="connsiteY4" fmla="*/ 1322713 h 2284169"/>
              <a:gd name="connsiteX5" fmla="*/ 3580277 w 3580277"/>
              <a:gd name="connsiteY5" fmla="*/ 1482956 h 2284169"/>
              <a:gd name="connsiteX6" fmla="*/ 3580277 w 3580277"/>
              <a:gd name="connsiteY6" fmla="*/ 1482956 h 2284169"/>
              <a:gd name="connsiteX7" fmla="*/ 3580277 w 3580277"/>
              <a:gd name="connsiteY7" fmla="*/ 1723320 h 2284169"/>
              <a:gd name="connsiteX8" fmla="*/ 3580277 w 3580277"/>
              <a:gd name="connsiteY8" fmla="*/ 2284169 h 2284169"/>
              <a:gd name="connsiteX9" fmla="*/ 1491782 w 3580277"/>
              <a:gd name="connsiteY9" fmla="*/ 2284169 h 2284169"/>
              <a:gd name="connsiteX10" fmla="*/ 596713 w 3580277"/>
              <a:gd name="connsiteY10" fmla="*/ 2284169 h 2284169"/>
              <a:gd name="connsiteX11" fmla="*/ 596713 w 3580277"/>
              <a:gd name="connsiteY11" fmla="*/ 2284169 h 2284169"/>
              <a:gd name="connsiteX12" fmla="*/ 0 w 3580277"/>
              <a:gd name="connsiteY12" fmla="*/ 2284169 h 2284169"/>
              <a:gd name="connsiteX13" fmla="*/ 0 w 3580277"/>
              <a:gd name="connsiteY13" fmla="*/ 1723320 h 2284169"/>
              <a:gd name="connsiteX14" fmla="*/ 0 w 3580277"/>
              <a:gd name="connsiteY14" fmla="*/ 1482956 h 2284169"/>
              <a:gd name="connsiteX15" fmla="*/ 0 w 3580277"/>
              <a:gd name="connsiteY15" fmla="*/ 1482956 h 2284169"/>
              <a:gd name="connsiteX16" fmla="*/ 0 w 3580277"/>
              <a:gd name="connsiteY16" fmla="*/ 1322713 h 2284169"/>
              <a:gd name="connsiteX0" fmla="*/ 1045666 w 4625943"/>
              <a:gd name="connsiteY0" fmla="*/ 360058 h 1321514"/>
              <a:gd name="connsiteX1" fmla="*/ 1642379 w 4625943"/>
              <a:gd name="connsiteY1" fmla="*/ 360058 h 1321514"/>
              <a:gd name="connsiteX2" fmla="*/ 0 w 4625943"/>
              <a:gd name="connsiteY2" fmla="*/ 0 h 1321514"/>
              <a:gd name="connsiteX3" fmla="*/ 2054848 w 4625943"/>
              <a:gd name="connsiteY3" fmla="*/ 360058 h 1321514"/>
              <a:gd name="connsiteX4" fmla="*/ 4625943 w 4625943"/>
              <a:gd name="connsiteY4" fmla="*/ 360058 h 1321514"/>
              <a:gd name="connsiteX5" fmla="*/ 4625943 w 4625943"/>
              <a:gd name="connsiteY5" fmla="*/ 520301 h 1321514"/>
              <a:gd name="connsiteX6" fmla="*/ 4625943 w 4625943"/>
              <a:gd name="connsiteY6" fmla="*/ 520301 h 1321514"/>
              <a:gd name="connsiteX7" fmla="*/ 4625943 w 4625943"/>
              <a:gd name="connsiteY7" fmla="*/ 760665 h 1321514"/>
              <a:gd name="connsiteX8" fmla="*/ 4625943 w 4625943"/>
              <a:gd name="connsiteY8" fmla="*/ 1321514 h 1321514"/>
              <a:gd name="connsiteX9" fmla="*/ 2537448 w 4625943"/>
              <a:gd name="connsiteY9" fmla="*/ 1321514 h 1321514"/>
              <a:gd name="connsiteX10" fmla="*/ 1642379 w 4625943"/>
              <a:gd name="connsiteY10" fmla="*/ 1321514 h 1321514"/>
              <a:gd name="connsiteX11" fmla="*/ 1642379 w 4625943"/>
              <a:gd name="connsiteY11" fmla="*/ 1321514 h 1321514"/>
              <a:gd name="connsiteX12" fmla="*/ 1045666 w 4625943"/>
              <a:gd name="connsiteY12" fmla="*/ 1321514 h 1321514"/>
              <a:gd name="connsiteX13" fmla="*/ 1045666 w 4625943"/>
              <a:gd name="connsiteY13" fmla="*/ 760665 h 1321514"/>
              <a:gd name="connsiteX14" fmla="*/ 1045666 w 4625943"/>
              <a:gd name="connsiteY14" fmla="*/ 520301 h 1321514"/>
              <a:gd name="connsiteX15" fmla="*/ 1045666 w 4625943"/>
              <a:gd name="connsiteY15" fmla="*/ 520301 h 1321514"/>
              <a:gd name="connsiteX16" fmla="*/ 1045666 w 4625943"/>
              <a:gd name="connsiteY16" fmla="*/ 360058 h 1321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25943" h="1321514">
                <a:moveTo>
                  <a:pt x="1045666" y="360058"/>
                </a:moveTo>
                <a:lnTo>
                  <a:pt x="1642379" y="360058"/>
                </a:lnTo>
                <a:lnTo>
                  <a:pt x="0" y="0"/>
                </a:lnTo>
                <a:lnTo>
                  <a:pt x="2054848" y="360058"/>
                </a:lnTo>
                <a:lnTo>
                  <a:pt x="4625943" y="360058"/>
                </a:lnTo>
                <a:lnTo>
                  <a:pt x="4625943" y="520301"/>
                </a:lnTo>
                <a:lnTo>
                  <a:pt x="4625943" y="520301"/>
                </a:lnTo>
                <a:lnTo>
                  <a:pt x="4625943" y="760665"/>
                </a:lnTo>
                <a:lnTo>
                  <a:pt x="4625943" y="1321514"/>
                </a:lnTo>
                <a:lnTo>
                  <a:pt x="2537448" y="1321514"/>
                </a:lnTo>
                <a:lnTo>
                  <a:pt x="1642379" y="1321514"/>
                </a:lnTo>
                <a:lnTo>
                  <a:pt x="1642379" y="1321514"/>
                </a:lnTo>
                <a:lnTo>
                  <a:pt x="1045666" y="1321514"/>
                </a:lnTo>
                <a:lnTo>
                  <a:pt x="1045666" y="760665"/>
                </a:lnTo>
                <a:lnTo>
                  <a:pt x="1045666" y="520301"/>
                </a:lnTo>
                <a:lnTo>
                  <a:pt x="1045666" y="520301"/>
                </a:lnTo>
                <a:lnTo>
                  <a:pt x="1045666" y="360058"/>
                </a:lnTo>
                <a:close/>
              </a:path>
            </a:pathLst>
          </a:custGeom>
          <a:solidFill>
            <a:srgbClr val="FFCCCC"/>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コンテンツ プレースホルダー 2">
            <a:extLst>
              <a:ext uri="{FF2B5EF4-FFF2-40B4-BE49-F238E27FC236}">
                <a16:creationId xmlns:a16="http://schemas.microsoft.com/office/drawing/2014/main" id="{73575161-2C43-4AD9-B31D-D83544ABD4C9}"/>
              </a:ext>
            </a:extLst>
          </p:cNvPr>
          <p:cNvSpPr txBox="1">
            <a:spLocks/>
          </p:cNvSpPr>
          <p:nvPr/>
        </p:nvSpPr>
        <p:spPr>
          <a:xfrm>
            <a:off x="9734378" y="2378647"/>
            <a:ext cx="1467021" cy="1051570"/>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ねじを力まかせにしめつけないこと！</a:t>
            </a:r>
            <a:endParaRPr lang="en-US" altLang="ja-JP" sz="1200" b="1"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部品が変形して、モーターの端子が接触不良になります。</a:t>
            </a:r>
          </a:p>
        </p:txBody>
      </p:sp>
      <p:pic>
        <p:nvPicPr>
          <p:cNvPr id="43" name="図 42">
            <a:extLst>
              <a:ext uri="{FF2B5EF4-FFF2-40B4-BE49-F238E27FC236}">
                <a16:creationId xmlns:a16="http://schemas.microsoft.com/office/drawing/2014/main" id="{043F8A6A-6976-4089-B32C-AA45BC3D82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1438" y="2618495"/>
            <a:ext cx="229918" cy="507280"/>
          </a:xfrm>
          <a:prstGeom prst="rect">
            <a:avLst/>
          </a:prstGeom>
        </p:spPr>
      </p:pic>
    </p:spTree>
    <p:extLst>
      <p:ext uri="{BB962C8B-B14F-4D97-AF65-F5344CB8AC3E}">
        <p14:creationId xmlns:p14="http://schemas.microsoft.com/office/powerpoint/2010/main" val="40003209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6" name="タイトル 1">
            <a:extLst>
              <a:ext uri="{FF2B5EF4-FFF2-40B4-BE49-F238E27FC236}">
                <a16:creationId xmlns:a16="http://schemas.microsoft.com/office/drawing/2014/main" id="{E3B9D4A0-AC15-45FE-B966-686EC93969AE}"/>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17" name="直線コネクタ 16">
            <a:extLst>
              <a:ext uri="{FF2B5EF4-FFF2-40B4-BE49-F238E27FC236}">
                <a16:creationId xmlns:a16="http://schemas.microsoft.com/office/drawing/2014/main" id="{9E76E92F-C7A7-4190-85AA-608A69F4E758}"/>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1" name="正方形/長方形 20">
            <a:extLst>
              <a:ext uri="{FF2B5EF4-FFF2-40B4-BE49-F238E27FC236}">
                <a16:creationId xmlns:a16="http://schemas.microsoft.com/office/drawing/2014/main" id="{252500B4-EDD6-423A-93B7-7B1F1F88E6AD}"/>
              </a:ext>
            </a:extLst>
          </p:cNvPr>
          <p:cNvSpPr/>
          <p:nvPr/>
        </p:nvSpPr>
        <p:spPr>
          <a:xfrm>
            <a:off x="838200" y="1424687"/>
            <a:ext cx="5101081" cy="5073390"/>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コンテンツ プレースホルダー 2">
            <a:extLst>
              <a:ext uri="{FF2B5EF4-FFF2-40B4-BE49-F238E27FC236}">
                <a16:creationId xmlns:a16="http://schemas.microsoft.com/office/drawing/2014/main" id="{43A08216-8A05-45BB-A11F-6169D307423F}"/>
              </a:ext>
            </a:extLst>
          </p:cNvPr>
          <p:cNvSpPr txBox="1">
            <a:spLocks/>
          </p:cNvSpPr>
          <p:nvPr/>
        </p:nvSpPr>
        <p:spPr>
          <a:xfrm>
            <a:off x="920046" y="1494501"/>
            <a:ext cx="311212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[7]</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電池ボックスの取りつけ</a:t>
            </a:r>
          </a:p>
        </p:txBody>
      </p:sp>
      <p:pic>
        <p:nvPicPr>
          <p:cNvPr id="3" name="図 2">
            <a:extLst>
              <a:ext uri="{FF2B5EF4-FFF2-40B4-BE49-F238E27FC236}">
                <a16:creationId xmlns:a16="http://schemas.microsoft.com/office/drawing/2014/main" id="{E33E65E8-B5A0-4781-B7D3-EE348740E625}"/>
              </a:ext>
            </a:extLst>
          </p:cNvPr>
          <p:cNvPicPr>
            <a:picLocks noChangeAspect="1"/>
          </p:cNvPicPr>
          <p:nvPr/>
        </p:nvPicPr>
        <p:blipFill>
          <a:blip r:embed="rId2"/>
          <a:stretch>
            <a:fillRect/>
          </a:stretch>
        </p:blipFill>
        <p:spPr>
          <a:xfrm>
            <a:off x="1962428" y="1920640"/>
            <a:ext cx="2852624" cy="4461336"/>
          </a:xfrm>
          <a:prstGeom prst="rect">
            <a:avLst/>
          </a:prstGeom>
        </p:spPr>
      </p:pic>
      <p:sp>
        <p:nvSpPr>
          <p:cNvPr id="28" name="正方形/長方形 27">
            <a:extLst>
              <a:ext uri="{FF2B5EF4-FFF2-40B4-BE49-F238E27FC236}">
                <a16:creationId xmlns:a16="http://schemas.microsoft.com/office/drawing/2014/main" id="{B81B2552-BF3A-471E-AA8D-2636A4442709}"/>
              </a:ext>
            </a:extLst>
          </p:cNvPr>
          <p:cNvSpPr/>
          <p:nvPr/>
        </p:nvSpPr>
        <p:spPr>
          <a:xfrm>
            <a:off x="6096000" y="1424687"/>
            <a:ext cx="5257800" cy="5073390"/>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コンテンツ プレースホルダー 2">
            <a:extLst>
              <a:ext uri="{FF2B5EF4-FFF2-40B4-BE49-F238E27FC236}">
                <a16:creationId xmlns:a16="http://schemas.microsoft.com/office/drawing/2014/main" id="{DE9D02BB-46A5-45D8-8F15-1F618B99B17C}"/>
              </a:ext>
            </a:extLst>
          </p:cNvPr>
          <p:cNvSpPr txBox="1">
            <a:spLocks/>
          </p:cNvSpPr>
          <p:nvPr/>
        </p:nvSpPr>
        <p:spPr>
          <a:xfrm>
            <a:off x="7177210" y="1494502"/>
            <a:ext cx="273725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[8]</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キャスターの取りつけ</a:t>
            </a:r>
          </a:p>
        </p:txBody>
      </p:sp>
      <p:sp>
        <p:nvSpPr>
          <p:cNvPr id="43" name="コンテンツ プレースホルダー 2">
            <a:extLst>
              <a:ext uri="{FF2B5EF4-FFF2-40B4-BE49-F238E27FC236}">
                <a16:creationId xmlns:a16="http://schemas.microsoft.com/office/drawing/2014/main" id="{EF188DEE-F252-4986-B62B-D30159306D94}"/>
              </a:ext>
            </a:extLst>
          </p:cNvPr>
          <p:cNvSpPr txBox="1">
            <a:spLocks/>
          </p:cNvSpPr>
          <p:nvPr/>
        </p:nvSpPr>
        <p:spPr>
          <a:xfrm>
            <a:off x="7248935" y="1889302"/>
            <a:ext cx="2411531" cy="3139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①→②の順で取りつける。</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 name="グループ化 6">
            <a:extLst>
              <a:ext uri="{FF2B5EF4-FFF2-40B4-BE49-F238E27FC236}">
                <a16:creationId xmlns:a16="http://schemas.microsoft.com/office/drawing/2014/main" id="{292520F8-649A-4DFD-9054-4F2CD3AEA102}"/>
              </a:ext>
            </a:extLst>
          </p:cNvPr>
          <p:cNvGrpSpPr/>
          <p:nvPr/>
        </p:nvGrpSpPr>
        <p:grpSpPr>
          <a:xfrm>
            <a:off x="6797407" y="2241709"/>
            <a:ext cx="3723206" cy="3801005"/>
            <a:chOff x="6797407" y="2273949"/>
            <a:chExt cx="3723206" cy="3801005"/>
          </a:xfrm>
        </p:grpSpPr>
        <p:pic>
          <p:nvPicPr>
            <p:cNvPr id="5" name="図 4">
              <a:extLst>
                <a:ext uri="{FF2B5EF4-FFF2-40B4-BE49-F238E27FC236}">
                  <a16:creationId xmlns:a16="http://schemas.microsoft.com/office/drawing/2014/main" id="{720DB987-5A0A-44FB-A6F4-8A8F30220822}"/>
                </a:ext>
              </a:extLst>
            </p:cNvPr>
            <p:cNvPicPr>
              <a:picLocks noChangeAspect="1"/>
            </p:cNvPicPr>
            <p:nvPr/>
          </p:nvPicPr>
          <p:blipFill>
            <a:blip r:embed="rId3"/>
            <a:stretch>
              <a:fillRect/>
            </a:stretch>
          </p:blipFill>
          <p:spPr>
            <a:xfrm>
              <a:off x="6929187" y="2273949"/>
              <a:ext cx="3591426" cy="3801005"/>
            </a:xfrm>
            <a:prstGeom prst="rect">
              <a:avLst/>
            </a:prstGeom>
          </p:spPr>
        </p:pic>
        <p:sp>
          <p:nvSpPr>
            <p:cNvPr id="6" name="正方形/長方形 5">
              <a:extLst>
                <a:ext uri="{FF2B5EF4-FFF2-40B4-BE49-F238E27FC236}">
                  <a16:creationId xmlns:a16="http://schemas.microsoft.com/office/drawing/2014/main" id="{BBE605AD-9DC4-4B1E-8446-298F43822960}"/>
                </a:ext>
              </a:extLst>
            </p:cNvPr>
            <p:cNvSpPr/>
            <p:nvPr/>
          </p:nvSpPr>
          <p:spPr>
            <a:xfrm>
              <a:off x="6797407" y="2383534"/>
              <a:ext cx="1927952" cy="313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2222883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6" name="タイトル 1">
            <a:extLst>
              <a:ext uri="{FF2B5EF4-FFF2-40B4-BE49-F238E27FC236}">
                <a16:creationId xmlns:a16="http://schemas.microsoft.com/office/drawing/2014/main" id="{E3B9D4A0-AC15-45FE-B966-686EC93969AE}"/>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17" name="直線コネクタ 16">
            <a:extLst>
              <a:ext uri="{FF2B5EF4-FFF2-40B4-BE49-F238E27FC236}">
                <a16:creationId xmlns:a16="http://schemas.microsoft.com/office/drawing/2014/main" id="{9E76E92F-C7A7-4190-85AA-608A69F4E758}"/>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1" name="正方形/長方形 20">
            <a:extLst>
              <a:ext uri="{FF2B5EF4-FFF2-40B4-BE49-F238E27FC236}">
                <a16:creationId xmlns:a16="http://schemas.microsoft.com/office/drawing/2014/main" id="{252500B4-EDD6-423A-93B7-7B1F1F88E6AD}"/>
              </a:ext>
            </a:extLst>
          </p:cNvPr>
          <p:cNvSpPr/>
          <p:nvPr/>
        </p:nvSpPr>
        <p:spPr>
          <a:xfrm>
            <a:off x="3104512" y="1424687"/>
            <a:ext cx="5155936" cy="5073390"/>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コンテンツ プレースホルダー 2">
            <a:extLst>
              <a:ext uri="{FF2B5EF4-FFF2-40B4-BE49-F238E27FC236}">
                <a16:creationId xmlns:a16="http://schemas.microsoft.com/office/drawing/2014/main" id="{43A08216-8A05-45BB-A11F-6169D307423F}"/>
              </a:ext>
            </a:extLst>
          </p:cNvPr>
          <p:cNvSpPr txBox="1">
            <a:spLocks/>
          </p:cNvSpPr>
          <p:nvPr/>
        </p:nvSpPr>
        <p:spPr>
          <a:xfrm>
            <a:off x="3186357" y="1494501"/>
            <a:ext cx="3016139"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[9]</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センサー基板の取りつけ</a:t>
            </a:r>
          </a:p>
        </p:txBody>
      </p:sp>
      <p:sp>
        <p:nvSpPr>
          <p:cNvPr id="24" name="右矢印 6">
            <a:extLst>
              <a:ext uri="{FF2B5EF4-FFF2-40B4-BE49-F238E27FC236}">
                <a16:creationId xmlns:a16="http://schemas.microsoft.com/office/drawing/2014/main" id="{9B722425-812B-4740-B786-EB654D158B44}"/>
              </a:ext>
            </a:extLst>
          </p:cNvPr>
          <p:cNvSpPr/>
          <p:nvPr/>
        </p:nvSpPr>
        <p:spPr>
          <a:xfrm>
            <a:off x="9073549" y="3149600"/>
            <a:ext cx="762000" cy="7440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コンテンツ プレースホルダー 2">
            <a:extLst>
              <a:ext uri="{FF2B5EF4-FFF2-40B4-BE49-F238E27FC236}">
                <a16:creationId xmlns:a16="http://schemas.microsoft.com/office/drawing/2014/main" id="{A1994ABB-384B-49F6-839D-A0ACF2CBA033}"/>
              </a:ext>
            </a:extLst>
          </p:cNvPr>
          <p:cNvSpPr txBox="1">
            <a:spLocks/>
          </p:cNvSpPr>
          <p:nvPr/>
        </p:nvSpPr>
        <p:spPr>
          <a:xfrm>
            <a:off x="8968255" y="3961382"/>
            <a:ext cx="1329531" cy="2862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動作をチェック</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コンテンツ プレースホルダー 2">
            <a:extLst>
              <a:ext uri="{FF2B5EF4-FFF2-40B4-BE49-F238E27FC236}">
                <a16:creationId xmlns:a16="http://schemas.microsoft.com/office/drawing/2014/main" id="{5632BB18-E370-4ED4-87E6-86BFB68E9F33}"/>
              </a:ext>
            </a:extLst>
          </p:cNvPr>
          <p:cNvSpPr txBox="1">
            <a:spLocks/>
          </p:cNvSpPr>
          <p:nvPr/>
        </p:nvSpPr>
        <p:spPr>
          <a:xfrm>
            <a:off x="8891137" y="2719974"/>
            <a:ext cx="1329530" cy="4801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完成！</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 name="グループ化 4">
            <a:extLst>
              <a:ext uri="{FF2B5EF4-FFF2-40B4-BE49-F238E27FC236}">
                <a16:creationId xmlns:a16="http://schemas.microsoft.com/office/drawing/2014/main" id="{0BC1239A-4951-4E5C-BB37-77BDA07F92DA}"/>
              </a:ext>
            </a:extLst>
          </p:cNvPr>
          <p:cNvGrpSpPr/>
          <p:nvPr/>
        </p:nvGrpSpPr>
        <p:grpSpPr>
          <a:xfrm>
            <a:off x="3481330" y="2068676"/>
            <a:ext cx="4406747" cy="3975503"/>
            <a:chOff x="3481330" y="2068676"/>
            <a:chExt cx="4406747" cy="3975503"/>
          </a:xfrm>
        </p:grpSpPr>
        <p:pic>
          <p:nvPicPr>
            <p:cNvPr id="3" name="図 2">
              <a:extLst>
                <a:ext uri="{FF2B5EF4-FFF2-40B4-BE49-F238E27FC236}">
                  <a16:creationId xmlns:a16="http://schemas.microsoft.com/office/drawing/2014/main" id="{C2305708-E6BE-4935-B180-A812E2CF2F4E}"/>
                </a:ext>
              </a:extLst>
            </p:cNvPr>
            <p:cNvPicPr>
              <a:picLocks noChangeAspect="1"/>
            </p:cNvPicPr>
            <p:nvPr/>
          </p:nvPicPr>
          <p:blipFill>
            <a:blip r:embed="rId2"/>
            <a:stretch>
              <a:fillRect/>
            </a:stretch>
          </p:blipFill>
          <p:spPr>
            <a:xfrm>
              <a:off x="3481330" y="2068676"/>
              <a:ext cx="4149867" cy="3975503"/>
            </a:xfrm>
            <a:prstGeom prst="rect">
              <a:avLst/>
            </a:prstGeom>
          </p:spPr>
        </p:pic>
        <p:sp>
          <p:nvSpPr>
            <p:cNvPr id="4" name="正方形/長方形 3">
              <a:extLst>
                <a:ext uri="{FF2B5EF4-FFF2-40B4-BE49-F238E27FC236}">
                  <a16:creationId xmlns:a16="http://schemas.microsoft.com/office/drawing/2014/main" id="{12B39F14-8854-41DE-BC98-9029D952FC51}"/>
                </a:ext>
              </a:extLst>
            </p:cNvPr>
            <p:cNvSpPr/>
            <p:nvPr/>
          </p:nvSpPr>
          <p:spPr>
            <a:xfrm>
              <a:off x="6929610" y="5007175"/>
              <a:ext cx="958467" cy="820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7404348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リモコン, ビデオ, 座る, テーブル が含まれている画像&#10;&#10;自動的に生成された説明">
            <a:extLst>
              <a:ext uri="{FF2B5EF4-FFF2-40B4-BE49-F238E27FC236}">
                <a16:creationId xmlns:a16="http://schemas.microsoft.com/office/drawing/2014/main" id="{9FB8901B-702E-4E8C-9DEE-7A5D63FF4C2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8085" y="2232594"/>
            <a:ext cx="5897477" cy="3646807"/>
          </a:xfrm>
          <a:prstGeom prst="rect">
            <a:avLst/>
          </a:prstGeom>
        </p:spPr>
      </p:pic>
      <p:sp>
        <p:nvSpPr>
          <p:cNvPr id="16" name="タイトル 1">
            <a:extLst>
              <a:ext uri="{FF2B5EF4-FFF2-40B4-BE49-F238E27FC236}">
                <a16:creationId xmlns:a16="http://schemas.microsoft.com/office/drawing/2014/main" id="{4DE12725-BF82-4869-B8E2-62EB6F542C9F}"/>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チェック＆電池のセット</a:t>
            </a:r>
          </a:p>
        </p:txBody>
      </p:sp>
      <p:cxnSp>
        <p:nvCxnSpPr>
          <p:cNvPr id="17" name="直線コネクタ 16">
            <a:extLst>
              <a:ext uri="{FF2B5EF4-FFF2-40B4-BE49-F238E27FC236}">
                <a16:creationId xmlns:a16="http://schemas.microsoft.com/office/drawing/2014/main" id="{A87CE3EB-6A8D-4724-B0A4-33EE81910471}"/>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8" name="コンテンツ プレースホルダー 2">
            <a:extLst>
              <a:ext uri="{FF2B5EF4-FFF2-40B4-BE49-F238E27FC236}">
                <a16:creationId xmlns:a16="http://schemas.microsoft.com/office/drawing/2014/main" id="{1653BD3F-1492-48DF-BFC4-F2FDC681C616}"/>
              </a:ext>
            </a:extLst>
          </p:cNvPr>
          <p:cNvSpPr txBox="1">
            <a:spLocks/>
          </p:cNvSpPr>
          <p:nvPr/>
        </p:nvSpPr>
        <p:spPr>
          <a:xfrm>
            <a:off x="1405658" y="1486309"/>
            <a:ext cx="3051698" cy="6641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ポイントをチェックしたあとで、電池をセットします。</a:t>
            </a:r>
          </a:p>
        </p:txBody>
      </p:sp>
      <p:sp>
        <p:nvSpPr>
          <p:cNvPr id="19" name="コンテンツ プレースホルダー 2">
            <a:extLst>
              <a:ext uri="{FF2B5EF4-FFF2-40B4-BE49-F238E27FC236}">
                <a16:creationId xmlns:a16="http://schemas.microsoft.com/office/drawing/2014/main" id="{283D86BF-4D71-49E5-9FED-0F5D18CBF29A}"/>
              </a:ext>
            </a:extLst>
          </p:cNvPr>
          <p:cNvSpPr txBox="1">
            <a:spLocks/>
          </p:cNvSpPr>
          <p:nvPr/>
        </p:nvSpPr>
        <p:spPr>
          <a:xfrm>
            <a:off x="5958681" y="1624077"/>
            <a:ext cx="2158671" cy="60851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電池の向きをチェック</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＋／－の向きを再確認</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コンテンツ プレースホルダー 2">
            <a:extLst>
              <a:ext uri="{FF2B5EF4-FFF2-40B4-BE49-F238E27FC236}">
                <a16:creationId xmlns:a16="http://schemas.microsoft.com/office/drawing/2014/main" id="{0DC8400B-E41B-4973-BD96-3DB6ACD8A09F}"/>
              </a:ext>
            </a:extLst>
          </p:cNvPr>
          <p:cNvSpPr txBox="1">
            <a:spLocks/>
          </p:cNvSpPr>
          <p:nvPr/>
        </p:nvSpPr>
        <p:spPr>
          <a:xfrm>
            <a:off x="2334304" y="5476676"/>
            <a:ext cx="2123052" cy="5092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黒色チューブがついていることをチェック</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コンテンツ プレースホルダー 2">
            <a:extLst>
              <a:ext uri="{FF2B5EF4-FFF2-40B4-BE49-F238E27FC236}">
                <a16:creationId xmlns:a16="http://schemas.microsoft.com/office/drawing/2014/main" id="{600B7C6B-0F2A-4AEE-A314-347FCE8E9C0C}"/>
              </a:ext>
            </a:extLst>
          </p:cNvPr>
          <p:cNvSpPr txBox="1">
            <a:spLocks/>
          </p:cNvSpPr>
          <p:nvPr/>
        </p:nvSpPr>
        <p:spPr>
          <a:xfrm>
            <a:off x="8192175" y="4770282"/>
            <a:ext cx="3196923" cy="7458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タイヤのとりつけ状態をチェック</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ねじれたり、はずれかけたりしていませんか？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4" name="グループ化 23">
            <a:extLst>
              <a:ext uri="{FF2B5EF4-FFF2-40B4-BE49-F238E27FC236}">
                <a16:creationId xmlns:a16="http://schemas.microsoft.com/office/drawing/2014/main" id="{69524D2A-8B07-4F95-BEE1-2B6A5AC36C4E}"/>
              </a:ext>
            </a:extLst>
          </p:cNvPr>
          <p:cNvGrpSpPr/>
          <p:nvPr/>
        </p:nvGrpSpPr>
        <p:grpSpPr>
          <a:xfrm>
            <a:off x="8417796" y="1393397"/>
            <a:ext cx="2936004" cy="2325188"/>
            <a:chOff x="8310702" y="1499821"/>
            <a:chExt cx="2936004" cy="2325188"/>
          </a:xfrm>
        </p:grpSpPr>
        <p:sp>
          <p:nvSpPr>
            <p:cNvPr id="25" name="正方形/長方形 24">
              <a:extLst>
                <a:ext uri="{FF2B5EF4-FFF2-40B4-BE49-F238E27FC236}">
                  <a16:creationId xmlns:a16="http://schemas.microsoft.com/office/drawing/2014/main" id="{2A2A86C3-FB3D-4A70-9CAA-6C2264DA0FB2}"/>
                </a:ext>
              </a:extLst>
            </p:cNvPr>
            <p:cNvSpPr/>
            <p:nvPr/>
          </p:nvSpPr>
          <p:spPr>
            <a:xfrm>
              <a:off x="8313071" y="1499821"/>
              <a:ext cx="2933635" cy="2325188"/>
            </a:xfrm>
            <a:prstGeom prst="rect">
              <a:avLst/>
            </a:prstGeom>
            <a:solidFill>
              <a:srgbClr val="FFCCCC"/>
            </a:solidFill>
            <a:ln>
              <a:solidFill>
                <a:srgbClr val="FF0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6" name="コンテンツ プレースホルダー 2">
              <a:extLst>
                <a:ext uri="{FF2B5EF4-FFF2-40B4-BE49-F238E27FC236}">
                  <a16:creationId xmlns:a16="http://schemas.microsoft.com/office/drawing/2014/main" id="{87D9850B-3818-40CD-A0D5-930FF1FE9D61}"/>
                </a:ext>
              </a:extLst>
            </p:cNvPr>
            <p:cNvSpPr txBox="1">
              <a:spLocks/>
            </p:cNvSpPr>
            <p:nvPr/>
          </p:nvSpPr>
          <p:spPr>
            <a:xfrm>
              <a:off x="8310702" y="1840669"/>
              <a:ext cx="2897268" cy="81782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周囲の明るさにあわせて感度をちょうどよい状態にしないと、光センサーが正しく動作せず、うまく障害物を検出できません。</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感度は、半固定抵抗をまわすことで調整できます。</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コンテンツ プレースホルダー 2">
              <a:extLst>
                <a:ext uri="{FF2B5EF4-FFF2-40B4-BE49-F238E27FC236}">
                  <a16:creationId xmlns:a16="http://schemas.microsoft.com/office/drawing/2014/main" id="{2CB4AF99-AE08-45D5-83DD-E590F4353095}"/>
                </a:ext>
              </a:extLst>
            </p:cNvPr>
            <p:cNvSpPr txBox="1">
              <a:spLocks/>
            </p:cNvSpPr>
            <p:nvPr/>
          </p:nvSpPr>
          <p:spPr>
            <a:xfrm>
              <a:off x="9241457" y="1531705"/>
              <a:ext cx="1076862" cy="29385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VR</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の調整</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角丸四角形 29">
              <a:extLst>
                <a:ext uri="{FF2B5EF4-FFF2-40B4-BE49-F238E27FC236}">
                  <a16:creationId xmlns:a16="http://schemas.microsoft.com/office/drawing/2014/main" id="{1A85143E-046D-4D6F-8452-BBABE4EB33FC}"/>
                </a:ext>
              </a:extLst>
            </p:cNvPr>
            <p:cNvSpPr/>
            <p:nvPr/>
          </p:nvSpPr>
          <p:spPr>
            <a:xfrm>
              <a:off x="8542878" y="2669049"/>
              <a:ext cx="2474020" cy="10035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2" name="図 31">
              <a:extLst>
                <a:ext uri="{FF2B5EF4-FFF2-40B4-BE49-F238E27FC236}">
                  <a16:creationId xmlns:a16="http://schemas.microsoft.com/office/drawing/2014/main" id="{EAC31063-E633-4847-9599-CF7475CA0E5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797680" y="1777089"/>
              <a:ext cx="514350" cy="1895475"/>
            </a:xfrm>
            <a:prstGeom prst="rect">
              <a:avLst/>
            </a:prstGeom>
          </p:spPr>
        </p:pic>
        <p:sp>
          <p:nvSpPr>
            <p:cNvPr id="43" name="コンテンツ プレースホルダー 2">
              <a:extLst>
                <a:ext uri="{FF2B5EF4-FFF2-40B4-BE49-F238E27FC236}">
                  <a16:creationId xmlns:a16="http://schemas.microsoft.com/office/drawing/2014/main" id="{B76CB4A8-A249-4C51-81AC-A7A37BB20A97}"/>
                </a:ext>
              </a:extLst>
            </p:cNvPr>
            <p:cNvSpPr txBox="1">
              <a:spLocks/>
            </p:cNvSpPr>
            <p:nvPr/>
          </p:nvSpPr>
          <p:spPr>
            <a:xfrm>
              <a:off x="9315794" y="2809324"/>
              <a:ext cx="1632974" cy="81782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ドライバーで無理なく回る範囲内で調整してください。その範囲以上に無理に回すと破損します。</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4" name="図 43">
            <a:extLst>
              <a:ext uri="{FF2B5EF4-FFF2-40B4-BE49-F238E27FC236}">
                <a16:creationId xmlns:a16="http://schemas.microsoft.com/office/drawing/2014/main" id="{D2D7CD10-BD89-4C7F-8BCD-58703442B78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4730" y="1479334"/>
            <a:ext cx="605110" cy="651151"/>
          </a:xfrm>
          <a:prstGeom prst="rect">
            <a:avLst/>
          </a:prstGeom>
        </p:spPr>
      </p:pic>
      <p:sp>
        <p:nvSpPr>
          <p:cNvPr id="45" name="四角形吹き出し 24">
            <a:extLst>
              <a:ext uri="{FF2B5EF4-FFF2-40B4-BE49-F238E27FC236}">
                <a16:creationId xmlns:a16="http://schemas.microsoft.com/office/drawing/2014/main" id="{6F9E2B92-A0E7-4F76-B52E-750B3290FE01}"/>
              </a:ext>
            </a:extLst>
          </p:cNvPr>
          <p:cNvSpPr/>
          <p:nvPr/>
        </p:nvSpPr>
        <p:spPr>
          <a:xfrm rot="10800000">
            <a:off x="4899354" y="4688753"/>
            <a:ext cx="1955800" cy="1474275"/>
          </a:xfrm>
          <a:custGeom>
            <a:avLst/>
            <a:gdLst>
              <a:gd name="connsiteX0" fmla="*/ 0 w 1955800"/>
              <a:gd name="connsiteY0" fmla="*/ 0 h 550333"/>
              <a:gd name="connsiteX1" fmla="*/ 325967 w 1955800"/>
              <a:gd name="connsiteY1" fmla="*/ 0 h 550333"/>
              <a:gd name="connsiteX2" fmla="*/ 325967 w 1955800"/>
              <a:gd name="connsiteY2" fmla="*/ 0 h 550333"/>
              <a:gd name="connsiteX3" fmla="*/ 814917 w 1955800"/>
              <a:gd name="connsiteY3" fmla="*/ 0 h 550333"/>
              <a:gd name="connsiteX4" fmla="*/ 1955800 w 1955800"/>
              <a:gd name="connsiteY4" fmla="*/ 0 h 550333"/>
              <a:gd name="connsiteX5" fmla="*/ 1955800 w 1955800"/>
              <a:gd name="connsiteY5" fmla="*/ 321028 h 550333"/>
              <a:gd name="connsiteX6" fmla="*/ 1955800 w 1955800"/>
              <a:gd name="connsiteY6" fmla="*/ 321028 h 550333"/>
              <a:gd name="connsiteX7" fmla="*/ 1955800 w 1955800"/>
              <a:gd name="connsiteY7" fmla="*/ 458611 h 550333"/>
              <a:gd name="connsiteX8" fmla="*/ 1955800 w 1955800"/>
              <a:gd name="connsiteY8" fmla="*/ 550333 h 550333"/>
              <a:gd name="connsiteX9" fmla="*/ 814917 w 1955800"/>
              <a:gd name="connsiteY9" fmla="*/ 550333 h 550333"/>
              <a:gd name="connsiteX10" fmla="*/ 832917 w 1955800"/>
              <a:gd name="connsiteY10" fmla="*/ 1592790 h 550333"/>
              <a:gd name="connsiteX11" fmla="*/ 325967 w 1955800"/>
              <a:gd name="connsiteY11" fmla="*/ 550333 h 550333"/>
              <a:gd name="connsiteX12" fmla="*/ 0 w 1955800"/>
              <a:gd name="connsiteY12" fmla="*/ 550333 h 550333"/>
              <a:gd name="connsiteX13" fmla="*/ 0 w 1955800"/>
              <a:gd name="connsiteY13" fmla="*/ 458611 h 550333"/>
              <a:gd name="connsiteX14" fmla="*/ 0 w 1955800"/>
              <a:gd name="connsiteY14" fmla="*/ 321028 h 550333"/>
              <a:gd name="connsiteX15" fmla="*/ 0 w 1955800"/>
              <a:gd name="connsiteY15" fmla="*/ 321028 h 550333"/>
              <a:gd name="connsiteX16" fmla="*/ 0 w 1955800"/>
              <a:gd name="connsiteY16" fmla="*/ 0 h 550333"/>
              <a:gd name="connsiteX0" fmla="*/ 0 w 1955800"/>
              <a:gd name="connsiteY0" fmla="*/ 0 h 1592790"/>
              <a:gd name="connsiteX1" fmla="*/ 325967 w 1955800"/>
              <a:gd name="connsiteY1" fmla="*/ 0 h 1592790"/>
              <a:gd name="connsiteX2" fmla="*/ 325967 w 1955800"/>
              <a:gd name="connsiteY2" fmla="*/ 0 h 1592790"/>
              <a:gd name="connsiteX3" fmla="*/ 814917 w 1955800"/>
              <a:gd name="connsiteY3" fmla="*/ 0 h 1592790"/>
              <a:gd name="connsiteX4" fmla="*/ 1955800 w 1955800"/>
              <a:gd name="connsiteY4" fmla="*/ 0 h 1592790"/>
              <a:gd name="connsiteX5" fmla="*/ 1955800 w 1955800"/>
              <a:gd name="connsiteY5" fmla="*/ 321028 h 1592790"/>
              <a:gd name="connsiteX6" fmla="*/ 1955800 w 1955800"/>
              <a:gd name="connsiteY6" fmla="*/ 321028 h 1592790"/>
              <a:gd name="connsiteX7" fmla="*/ 1955800 w 1955800"/>
              <a:gd name="connsiteY7" fmla="*/ 458611 h 1592790"/>
              <a:gd name="connsiteX8" fmla="*/ 1955800 w 1955800"/>
              <a:gd name="connsiteY8" fmla="*/ 550333 h 1592790"/>
              <a:gd name="connsiteX9" fmla="*/ 814917 w 1955800"/>
              <a:gd name="connsiteY9" fmla="*/ 550333 h 1592790"/>
              <a:gd name="connsiteX10" fmla="*/ 832917 w 1955800"/>
              <a:gd name="connsiteY10" fmla="*/ 1592790 h 1592790"/>
              <a:gd name="connsiteX11" fmla="*/ 639233 w 1955800"/>
              <a:gd name="connsiteY11" fmla="*/ 558800 h 1592790"/>
              <a:gd name="connsiteX12" fmla="*/ 0 w 1955800"/>
              <a:gd name="connsiteY12" fmla="*/ 550333 h 1592790"/>
              <a:gd name="connsiteX13" fmla="*/ 0 w 1955800"/>
              <a:gd name="connsiteY13" fmla="*/ 458611 h 1592790"/>
              <a:gd name="connsiteX14" fmla="*/ 0 w 1955800"/>
              <a:gd name="connsiteY14" fmla="*/ 321028 h 1592790"/>
              <a:gd name="connsiteX15" fmla="*/ 0 w 1955800"/>
              <a:gd name="connsiteY15" fmla="*/ 321028 h 1592790"/>
              <a:gd name="connsiteX16" fmla="*/ 0 w 1955800"/>
              <a:gd name="connsiteY16" fmla="*/ 0 h 1592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55800" h="1592790">
                <a:moveTo>
                  <a:pt x="0" y="0"/>
                </a:moveTo>
                <a:lnTo>
                  <a:pt x="325967" y="0"/>
                </a:lnTo>
                <a:lnTo>
                  <a:pt x="325967" y="0"/>
                </a:lnTo>
                <a:lnTo>
                  <a:pt x="814917" y="0"/>
                </a:lnTo>
                <a:lnTo>
                  <a:pt x="1955800" y="0"/>
                </a:lnTo>
                <a:lnTo>
                  <a:pt x="1955800" y="321028"/>
                </a:lnTo>
                <a:lnTo>
                  <a:pt x="1955800" y="321028"/>
                </a:lnTo>
                <a:lnTo>
                  <a:pt x="1955800" y="458611"/>
                </a:lnTo>
                <a:lnTo>
                  <a:pt x="1955800" y="550333"/>
                </a:lnTo>
                <a:lnTo>
                  <a:pt x="814917" y="550333"/>
                </a:lnTo>
                <a:lnTo>
                  <a:pt x="832917" y="1592790"/>
                </a:lnTo>
                <a:lnTo>
                  <a:pt x="639233" y="558800"/>
                </a:lnTo>
                <a:lnTo>
                  <a:pt x="0" y="550333"/>
                </a:lnTo>
                <a:lnTo>
                  <a:pt x="0" y="458611"/>
                </a:lnTo>
                <a:lnTo>
                  <a:pt x="0" y="321028"/>
                </a:lnTo>
                <a:lnTo>
                  <a:pt x="0" y="321028"/>
                </a:lnTo>
                <a:lnTo>
                  <a:pt x="0" y="0"/>
                </a:lnTo>
                <a:close/>
              </a:path>
            </a:pathLst>
          </a:custGeom>
          <a:noFill/>
          <a:ln>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四角形吹き出し 24">
            <a:extLst>
              <a:ext uri="{FF2B5EF4-FFF2-40B4-BE49-F238E27FC236}">
                <a16:creationId xmlns:a16="http://schemas.microsoft.com/office/drawing/2014/main" id="{B064A1CD-7983-450E-A4EA-C97A2A63B003}"/>
              </a:ext>
            </a:extLst>
          </p:cNvPr>
          <p:cNvSpPr/>
          <p:nvPr/>
        </p:nvSpPr>
        <p:spPr>
          <a:xfrm>
            <a:off x="1927196" y="2183049"/>
            <a:ext cx="2659180" cy="1539110"/>
          </a:xfrm>
          <a:custGeom>
            <a:avLst/>
            <a:gdLst>
              <a:gd name="connsiteX0" fmla="*/ 0 w 1955800"/>
              <a:gd name="connsiteY0" fmla="*/ 0 h 550333"/>
              <a:gd name="connsiteX1" fmla="*/ 325967 w 1955800"/>
              <a:gd name="connsiteY1" fmla="*/ 0 h 550333"/>
              <a:gd name="connsiteX2" fmla="*/ 325967 w 1955800"/>
              <a:gd name="connsiteY2" fmla="*/ 0 h 550333"/>
              <a:gd name="connsiteX3" fmla="*/ 814917 w 1955800"/>
              <a:gd name="connsiteY3" fmla="*/ 0 h 550333"/>
              <a:gd name="connsiteX4" fmla="*/ 1955800 w 1955800"/>
              <a:gd name="connsiteY4" fmla="*/ 0 h 550333"/>
              <a:gd name="connsiteX5" fmla="*/ 1955800 w 1955800"/>
              <a:gd name="connsiteY5" fmla="*/ 321028 h 550333"/>
              <a:gd name="connsiteX6" fmla="*/ 1955800 w 1955800"/>
              <a:gd name="connsiteY6" fmla="*/ 321028 h 550333"/>
              <a:gd name="connsiteX7" fmla="*/ 1955800 w 1955800"/>
              <a:gd name="connsiteY7" fmla="*/ 458611 h 550333"/>
              <a:gd name="connsiteX8" fmla="*/ 1955800 w 1955800"/>
              <a:gd name="connsiteY8" fmla="*/ 550333 h 550333"/>
              <a:gd name="connsiteX9" fmla="*/ 814917 w 1955800"/>
              <a:gd name="connsiteY9" fmla="*/ 550333 h 550333"/>
              <a:gd name="connsiteX10" fmla="*/ 832917 w 1955800"/>
              <a:gd name="connsiteY10" fmla="*/ 1592790 h 550333"/>
              <a:gd name="connsiteX11" fmla="*/ 325967 w 1955800"/>
              <a:gd name="connsiteY11" fmla="*/ 550333 h 550333"/>
              <a:gd name="connsiteX12" fmla="*/ 0 w 1955800"/>
              <a:gd name="connsiteY12" fmla="*/ 550333 h 550333"/>
              <a:gd name="connsiteX13" fmla="*/ 0 w 1955800"/>
              <a:gd name="connsiteY13" fmla="*/ 458611 h 550333"/>
              <a:gd name="connsiteX14" fmla="*/ 0 w 1955800"/>
              <a:gd name="connsiteY14" fmla="*/ 321028 h 550333"/>
              <a:gd name="connsiteX15" fmla="*/ 0 w 1955800"/>
              <a:gd name="connsiteY15" fmla="*/ 321028 h 550333"/>
              <a:gd name="connsiteX16" fmla="*/ 0 w 1955800"/>
              <a:gd name="connsiteY16" fmla="*/ 0 h 550333"/>
              <a:gd name="connsiteX0" fmla="*/ 0 w 1955800"/>
              <a:gd name="connsiteY0" fmla="*/ 0 h 1592790"/>
              <a:gd name="connsiteX1" fmla="*/ 325967 w 1955800"/>
              <a:gd name="connsiteY1" fmla="*/ 0 h 1592790"/>
              <a:gd name="connsiteX2" fmla="*/ 325967 w 1955800"/>
              <a:gd name="connsiteY2" fmla="*/ 0 h 1592790"/>
              <a:gd name="connsiteX3" fmla="*/ 814917 w 1955800"/>
              <a:gd name="connsiteY3" fmla="*/ 0 h 1592790"/>
              <a:gd name="connsiteX4" fmla="*/ 1955800 w 1955800"/>
              <a:gd name="connsiteY4" fmla="*/ 0 h 1592790"/>
              <a:gd name="connsiteX5" fmla="*/ 1955800 w 1955800"/>
              <a:gd name="connsiteY5" fmla="*/ 321028 h 1592790"/>
              <a:gd name="connsiteX6" fmla="*/ 1955800 w 1955800"/>
              <a:gd name="connsiteY6" fmla="*/ 321028 h 1592790"/>
              <a:gd name="connsiteX7" fmla="*/ 1955800 w 1955800"/>
              <a:gd name="connsiteY7" fmla="*/ 458611 h 1592790"/>
              <a:gd name="connsiteX8" fmla="*/ 1955800 w 1955800"/>
              <a:gd name="connsiteY8" fmla="*/ 550333 h 1592790"/>
              <a:gd name="connsiteX9" fmla="*/ 814917 w 1955800"/>
              <a:gd name="connsiteY9" fmla="*/ 550333 h 1592790"/>
              <a:gd name="connsiteX10" fmla="*/ 832917 w 1955800"/>
              <a:gd name="connsiteY10" fmla="*/ 1592790 h 1592790"/>
              <a:gd name="connsiteX11" fmla="*/ 639233 w 1955800"/>
              <a:gd name="connsiteY11" fmla="*/ 558800 h 1592790"/>
              <a:gd name="connsiteX12" fmla="*/ 0 w 1955800"/>
              <a:gd name="connsiteY12" fmla="*/ 550333 h 1592790"/>
              <a:gd name="connsiteX13" fmla="*/ 0 w 1955800"/>
              <a:gd name="connsiteY13" fmla="*/ 458611 h 1592790"/>
              <a:gd name="connsiteX14" fmla="*/ 0 w 1955800"/>
              <a:gd name="connsiteY14" fmla="*/ 321028 h 1592790"/>
              <a:gd name="connsiteX15" fmla="*/ 0 w 1955800"/>
              <a:gd name="connsiteY15" fmla="*/ 321028 h 1592790"/>
              <a:gd name="connsiteX16" fmla="*/ 0 w 1955800"/>
              <a:gd name="connsiteY16" fmla="*/ 0 h 1592790"/>
              <a:gd name="connsiteX0" fmla="*/ 0 w 1955800"/>
              <a:gd name="connsiteY0" fmla="*/ 0 h 2086744"/>
              <a:gd name="connsiteX1" fmla="*/ 325967 w 1955800"/>
              <a:gd name="connsiteY1" fmla="*/ 0 h 2086744"/>
              <a:gd name="connsiteX2" fmla="*/ 325967 w 1955800"/>
              <a:gd name="connsiteY2" fmla="*/ 0 h 2086744"/>
              <a:gd name="connsiteX3" fmla="*/ 814917 w 1955800"/>
              <a:gd name="connsiteY3" fmla="*/ 0 h 2086744"/>
              <a:gd name="connsiteX4" fmla="*/ 1955800 w 1955800"/>
              <a:gd name="connsiteY4" fmla="*/ 0 h 2086744"/>
              <a:gd name="connsiteX5" fmla="*/ 1955800 w 1955800"/>
              <a:gd name="connsiteY5" fmla="*/ 321028 h 2086744"/>
              <a:gd name="connsiteX6" fmla="*/ 1955800 w 1955800"/>
              <a:gd name="connsiteY6" fmla="*/ 321028 h 2086744"/>
              <a:gd name="connsiteX7" fmla="*/ 1955800 w 1955800"/>
              <a:gd name="connsiteY7" fmla="*/ 458611 h 2086744"/>
              <a:gd name="connsiteX8" fmla="*/ 1955800 w 1955800"/>
              <a:gd name="connsiteY8" fmla="*/ 550333 h 2086744"/>
              <a:gd name="connsiteX9" fmla="*/ 814917 w 1955800"/>
              <a:gd name="connsiteY9" fmla="*/ 550333 h 2086744"/>
              <a:gd name="connsiteX10" fmla="*/ 1069983 w 1955800"/>
              <a:gd name="connsiteY10" fmla="*/ 2086744 h 2086744"/>
              <a:gd name="connsiteX11" fmla="*/ 639233 w 1955800"/>
              <a:gd name="connsiteY11" fmla="*/ 558800 h 2086744"/>
              <a:gd name="connsiteX12" fmla="*/ 0 w 1955800"/>
              <a:gd name="connsiteY12" fmla="*/ 550333 h 2086744"/>
              <a:gd name="connsiteX13" fmla="*/ 0 w 1955800"/>
              <a:gd name="connsiteY13" fmla="*/ 458611 h 2086744"/>
              <a:gd name="connsiteX14" fmla="*/ 0 w 1955800"/>
              <a:gd name="connsiteY14" fmla="*/ 321028 h 2086744"/>
              <a:gd name="connsiteX15" fmla="*/ 0 w 1955800"/>
              <a:gd name="connsiteY15" fmla="*/ 321028 h 2086744"/>
              <a:gd name="connsiteX16" fmla="*/ 0 w 1955800"/>
              <a:gd name="connsiteY16" fmla="*/ 0 h 2086744"/>
              <a:gd name="connsiteX0" fmla="*/ 0 w 1955800"/>
              <a:gd name="connsiteY0" fmla="*/ 0 h 944913"/>
              <a:gd name="connsiteX1" fmla="*/ 325967 w 1955800"/>
              <a:gd name="connsiteY1" fmla="*/ 0 h 944913"/>
              <a:gd name="connsiteX2" fmla="*/ 325967 w 1955800"/>
              <a:gd name="connsiteY2" fmla="*/ 0 h 944913"/>
              <a:gd name="connsiteX3" fmla="*/ 814917 w 1955800"/>
              <a:gd name="connsiteY3" fmla="*/ 0 h 944913"/>
              <a:gd name="connsiteX4" fmla="*/ 1955800 w 1955800"/>
              <a:gd name="connsiteY4" fmla="*/ 0 h 944913"/>
              <a:gd name="connsiteX5" fmla="*/ 1955800 w 1955800"/>
              <a:gd name="connsiteY5" fmla="*/ 321028 h 944913"/>
              <a:gd name="connsiteX6" fmla="*/ 1955800 w 1955800"/>
              <a:gd name="connsiteY6" fmla="*/ 321028 h 944913"/>
              <a:gd name="connsiteX7" fmla="*/ 1955800 w 1955800"/>
              <a:gd name="connsiteY7" fmla="*/ 458611 h 944913"/>
              <a:gd name="connsiteX8" fmla="*/ 1955800 w 1955800"/>
              <a:gd name="connsiteY8" fmla="*/ 550333 h 944913"/>
              <a:gd name="connsiteX9" fmla="*/ 814917 w 1955800"/>
              <a:gd name="connsiteY9" fmla="*/ 550333 h 944913"/>
              <a:gd name="connsiteX10" fmla="*/ 1721872 w 1955800"/>
              <a:gd name="connsiteY10" fmla="*/ 944913 h 944913"/>
              <a:gd name="connsiteX11" fmla="*/ 639233 w 1955800"/>
              <a:gd name="connsiteY11" fmla="*/ 558800 h 944913"/>
              <a:gd name="connsiteX12" fmla="*/ 0 w 1955800"/>
              <a:gd name="connsiteY12" fmla="*/ 550333 h 944913"/>
              <a:gd name="connsiteX13" fmla="*/ 0 w 1955800"/>
              <a:gd name="connsiteY13" fmla="*/ 458611 h 944913"/>
              <a:gd name="connsiteX14" fmla="*/ 0 w 1955800"/>
              <a:gd name="connsiteY14" fmla="*/ 321028 h 944913"/>
              <a:gd name="connsiteX15" fmla="*/ 0 w 1955800"/>
              <a:gd name="connsiteY15" fmla="*/ 321028 h 944913"/>
              <a:gd name="connsiteX16" fmla="*/ 0 w 1955800"/>
              <a:gd name="connsiteY16" fmla="*/ 0 h 944913"/>
              <a:gd name="connsiteX0" fmla="*/ 0 w 1955800"/>
              <a:gd name="connsiteY0" fmla="*/ 0 h 944913"/>
              <a:gd name="connsiteX1" fmla="*/ 325967 w 1955800"/>
              <a:gd name="connsiteY1" fmla="*/ 0 h 944913"/>
              <a:gd name="connsiteX2" fmla="*/ 325967 w 1955800"/>
              <a:gd name="connsiteY2" fmla="*/ 0 h 944913"/>
              <a:gd name="connsiteX3" fmla="*/ 814917 w 1955800"/>
              <a:gd name="connsiteY3" fmla="*/ 0 h 944913"/>
              <a:gd name="connsiteX4" fmla="*/ 1955800 w 1955800"/>
              <a:gd name="connsiteY4" fmla="*/ 0 h 944913"/>
              <a:gd name="connsiteX5" fmla="*/ 1955800 w 1955800"/>
              <a:gd name="connsiteY5" fmla="*/ 321028 h 944913"/>
              <a:gd name="connsiteX6" fmla="*/ 1955800 w 1955800"/>
              <a:gd name="connsiteY6" fmla="*/ 321028 h 944913"/>
              <a:gd name="connsiteX7" fmla="*/ 1955800 w 1955800"/>
              <a:gd name="connsiteY7" fmla="*/ 458611 h 944913"/>
              <a:gd name="connsiteX8" fmla="*/ 1955800 w 1955800"/>
              <a:gd name="connsiteY8" fmla="*/ 550333 h 944913"/>
              <a:gd name="connsiteX9" fmla="*/ 1529488 w 1955800"/>
              <a:gd name="connsiteY9" fmla="*/ 554284 h 944913"/>
              <a:gd name="connsiteX10" fmla="*/ 1721872 w 1955800"/>
              <a:gd name="connsiteY10" fmla="*/ 944913 h 944913"/>
              <a:gd name="connsiteX11" fmla="*/ 639233 w 1955800"/>
              <a:gd name="connsiteY11" fmla="*/ 558800 h 944913"/>
              <a:gd name="connsiteX12" fmla="*/ 0 w 1955800"/>
              <a:gd name="connsiteY12" fmla="*/ 550333 h 944913"/>
              <a:gd name="connsiteX13" fmla="*/ 0 w 1955800"/>
              <a:gd name="connsiteY13" fmla="*/ 458611 h 944913"/>
              <a:gd name="connsiteX14" fmla="*/ 0 w 1955800"/>
              <a:gd name="connsiteY14" fmla="*/ 321028 h 944913"/>
              <a:gd name="connsiteX15" fmla="*/ 0 w 1955800"/>
              <a:gd name="connsiteY15" fmla="*/ 321028 h 944913"/>
              <a:gd name="connsiteX16" fmla="*/ 0 w 1955800"/>
              <a:gd name="connsiteY16" fmla="*/ 0 h 944913"/>
              <a:gd name="connsiteX0" fmla="*/ 0 w 1955800"/>
              <a:gd name="connsiteY0" fmla="*/ 0 h 944913"/>
              <a:gd name="connsiteX1" fmla="*/ 325967 w 1955800"/>
              <a:gd name="connsiteY1" fmla="*/ 0 h 944913"/>
              <a:gd name="connsiteX2" fmla="*/ 325967 w 1955800"/>
              <a:gd name="connsiteY2" fmla="*/ 0 h 944913"/>
              <a:gd name="connsiteX3" fmla="*/ 814917 w 1955800"/>
              <a:gd name="connsiteY3" fmla="*/ 0 h 944913"/>
              <a:gd name="connsiteX4" fmla="*/ 1955800 w 1955800"/>
              <a:gd name="connsiteY4" fmla="*/ 0 h 944913"/>
              <a:gd name="connsiteX5" fmla="*/ 1955800 w 1955800"/>
              <a:gd name="connsiteY5" fmla="*/ 321028 h 944913"/>
              <a:gd name="connsiteX6" fmla="*/ 1955800 w 1955800"/>
              <a:gd name="connsiteY6" fmla="*/ 321028 h 944913"/>
              <a:gd name="connsiteX7" fmla="*/ 1955800 w 1955800"/>
              <a:gd name="connsiteY7" fmla="*/ 458611 h 944913"/>
              <a:gd name="connsiteX8" fmla="*/ 1955800 w 1955800"/>
              <a:gd name="connsiteY8" fmla="*/ 550333 h 944913"/>
              <a:gd name="connsiteX9" fmla="*/ 1529488 w 1955800"/>
              <a:gd name="connsiteY9" fmla="*/ 554284 h 944913"/>
              <a:gd name="connsiteX10" fmla="*/ 1721872 w 1955800"/>
              <a:gd name="connsiteY10" fmla="*/ 944913 h 944913"/>
              <a:gd name="connsiteX11" fmla="*/ 1397681 w 1955800"/>
              <a:gd name="connsiteY11" fmla="*/ 558800 h 944913"/>
              <a:gd name="connsiteX12" fmla="*/ 0 w 1955800"/>
              <a:gd name="connsiteY12" fmla="*/ 550333 h 944913"/>
              <a:gd name="connsiteX13" fmla="*/ 0 w 1955800"/>
              <a:gd name="connsiteY13" fmla="*/ 458611 h 944913"/>
              <a:gd name="connsiteX14" fmla="*/ 0 w 1955800"/>
              <a:gd name="connsiteY14" fmla="*/ 321028 h 944913"/>
              <a:gd name="connsiteX15" fmla="*/ 0 w 1955800"/>
              <a:gd name="connsiteY15" fmla="*/ 321028 h 944913"/>
              <a:gd name="connsiteX16" fmla="*/ 0 w 1955800"/>
              <a:gd name="connsiteY16" fmla="*/ 0 h 944913"/>
              <a:gd name="connsiteX0" fmla="*/ 0 w 1968681"/>
              <a:gd name="connsiteY0" fmla="*/ 0 h 718226"/>
              <a:gd name="connsiteX1" fmla="*/ 325967 w 1968681"/>
              <a:gd name="connsiteY1" fmla="*/ 0 h 718226"/>
              <a:gd name="connsiteX2" fmla="*/ 325967 w 1968681"/>
              <a:gd name="connsiteY2" fmla="*/ 0 h 718226"/>
              <a:gd name="connsiteX3" fmla="*/ 814917 w 1968681"/>
              <a:gd name="connsiteY3" fmla="*/ 0 h 718226"/>
              <a:gd name="connsiteX4" fmla="*/ 1955800 w 1968681"/>
              <a:gd name="connsiteY4" fmla="*/ 0 h 718226"/>
              <a:gd name="connsiteX5" fmla="*/ 1955800 w 1968681"/>
              <a:gd name="connsiteY5" fmla="*/ 321028 h 718226"/>
              <a:gd name="connsiteX6" fmla="*/ 1955800 w 1968681"/>
              <a:gd name="connsiteY6" fmla="*/ 321028 h 718226"/>
              <a:gd name="connsiteX7" fmla="*/ 1955800 w 1968681"/>
              <a:gd name="connsiteY7" fmla="*/ 458611 h 718226"/>
              <a:gd name="connsiteX8" fmla="*/ 1955800 w 1968681"/>
              <a:gd name="connsiteY8" fmla="*/ 550333 h 718226"/>
              <a:gd name="connsiteX9" fmla="*/ 1529488 w 1968681"/>
              <a:gd name="connsiteY9" fmla="*/ 554284 h 718226"/>
              <a:gd name="connsiteX10" fmla="*/ 1968681 w 1968681"/>
              <a:gd name="connsiteY10" fmla="*/ 718226 h 718226"/>
              <a:gd name="connsiteX11" fmla="*/ 1397681 w 1968681"/>
              <a:gd name="connsiteY11" fmla="*/ 558800 h 718226"/>
              <a:gd name="connsiteX12" fmla="*/ 0 w 1968681"/>
              <a:gd name="connsiteY12" fmla="*/ 550333 h 718226"/>
              <a:gd name="connsiteX13" fmla="*/ 0 w 1968681"/>
              <a:gd name="connsiteY13" fmla="*/ 458611 h 718226"/>
              <a:gd name="connsiteX14" fmla="*/ 0 w 1968681"/>
              <a:gd name="connsiteY14" fmla="*/ 321028 h 718226"/>
              <a:gd name="connsiteX15" fmla="*/ 0 w 1968681"/>
              <a:gd name="connsiteY15" fmla="*/ 321028 h 718226"/>
              <a:gd name="connsiteX16" fmla="*/ 0 w 1968681"/>
              <a:gd name="connsiteY16" fmla="*/ 0 h 718226"/>
              <a:gd name="connsiteX0" fmla="*/ 0 w 1968681"/>
              <a:gd name="connsiteY0" fmla="*/ 0 h 718226"/>
              <a:gd name="connsiteX1" fmla="*/ 325967 w 1968681"/>
              <a:gd name="connsiteY1" fmla="*/ 0 h 718226"/>
              <a:gd name="connsiteX2" fmla="*/ 325967 w 1968681"/>
              <a:gd name="connsiteY2" fmla="*/ 0 h 718226"/>
              <a:gd name="connsiteX3" fmla="*/ 814917 w 1968681"/>
              <a:gd name="connsiteY3" fmla="*/ 0 h 718226"/>
              <a:gd name="connsiteX4" fmla="*/ 1955800 w 1968681"/>
              <a:gd name="connsiteY4" fmla="*/ 0 h 718226"/>
              <a:gd name="connsiteX5" fmla="*/ 1955800 w 1968681"/>
              <a:gd name="connsiteY5" fmla="*/ 321028 h 718226"/>
              <a:gd name="connsiteX6" fmla="*/ 1955800 w 1968681"/>
              <a:gd name="connsiteY6" fmla="*/ 321028 h 718226"/>
              <a:gd name="connsiteX7" fmla="*/ 1955800 w 1968681"/>
              <a:gd name="connsiteY7" fmla="*/ 458611 h 718226"/>
              <a:gd name="connsiteX8" fmla="*/ 1955800 w 1968681"/>
              <a:gd name="connsiteY8" fmla="*/ 550333 h 718226"/>
              <a:gd name="connsiteX9" fmla="*/ 1649367 w 1968681"/>
              <a:gd name="connsiteY9" fmla="*/ 554284 h 718226"/>
              <a:gd name="connsiteX10" fmla="*/ 1968681 w 1968681"/>
              <a:gd name="connsiteY10" fmla="*/ 718226 h 718226"/>
              <a:gd name="connsiteX11" fmla="*/ 1397681 w 1968681"/>
              <a:gd name="connsiteY11" fmla="*/ 558800 h 718226"/>
              <a:gd name="connsiteX12" fmla="*/ 0 w 1968681"/>
              <a:gd name="connsiteY12" fmla="*/ 550333 h 718226"/>
              <a:gd name="connsiteX13" fmla="*/ 0 w 1968681"/>
              <a:gd name="connsiteY13" fmla="*/ 458611 h 718226"/>
              <a:gd name="connsiteX14" fmla="*/ 0 w 1968681"/>
              <a:gd name="connsiteY14" fmla="*/ 321028 h 718226"/>
              <a:gd name="connsiteX15" fmla="*/ 0 w 1968681"/>
              <a:gd name="connsiteY15" fmla="*/ 321028 h 718226"/>
              <a:gd name="connsiteX16" fmla="*/ 0 w 1968681"/>
              <a:gd name="connsiteY16" fmla="*/ 0 h 71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68681" h="718226">
                <a:moveTo>
                  <a:pt x="0" y="0"/>
                </a:moveTo>
                <a:lnTo>
                  <a:pt x="325967" y="0"/>
                </a:lnTo>
                <a:lnTo>
                  <a:pt x="325967" y="0"/>
                </a:lnTo>
                <a:lnTo>
                  <a:pt x="814917" y="0"/>
                </a:lnTo>
                <a:lnTo>
                  <a:pt x="1955800" y="0"/>
                </a:lnTo>
                <a:lnTo>
                  <a:pt x="1955800" y="321028"/>
                </a:lnTo>
                <a:lnTo>
                  <a:pt x="1955800" y="321028"/>
                </a:lnTo>
                <a:lnTo>
                  <a:pt x="1955800" y="458611"/>
                </a:lnTo>
                <a:lnTo>
                  <a:pt x="1955800" y="550333"/>
                </a:lnTo>
                <a:lnTo>
                  <a:pt x="1649367" y="554284"/>
                </a:lnTo>
                <a:lnTo>
                  <a:pt x="1968681" y="718226"/>
                </a:lnTo>
                <a:lnTo>
                  <a:pt x="1397681" y="558800"/>
                </a:lnTo>
                <a:lnTo>
                  <a:pt x="0" y="550333"/>
                </a:lnTo>
                <a:lnTo>
                  <a:pt x="0" y="458611"/>
                </a:lnTo>
                <a:lnTo>
                  <a:pt x="0" y="321028"/>
                </a:lnTo>
                <a:lnTo>
                  <a:pt x="0" y="321028"/>
                </a:lnTo>
                <a:lnTo>
                  <a:pt x="0" y="0"/>
                </a:lnTo>
                <a:close/>
              </a:path>
            </a:pathLst>
          </a:custGeom>
          <a:noFill/>
          <a:ln>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コンテンツ プレースホルダー 2">
            <a:extLst>
              <a:ext uri="{FF2B5EF4-FFF2-40B4-BE49-F238E27FC236}">
                <a16:creationId xmlns:a16="http://schemas.microsoft.com/office/drawing/2014/main" id="{7D3E22FE-FF0E-44D2-A446-C3E6BF0CC305}"/>
              </a:ext>
            </a:extLst>
          </p:cNvPr>
          <p:cNvSpPr txBox="1">
            <a:spLocks/>
          </p:cNvSpPr>
          <p:nvPr/>
        </p:nvSpPr>
        <p:spPr>
          <a:xfrm>
            <a:off x="2063203" y="2452235"/>
            <a:ext cx="1198579" cy="7857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VR</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のツマミを真ん中に</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a:latin typeface="Meiryo UI" panose="020B0604030504040204" pitchFamily="50" charset="-128"/>
                <a:ea typeface="Meiryo UI" panose="020B0604030504040204" pitchFamily="50" charset="-128"/>
                <a:cs typeface="Meiryo UI" panose="020B0604030504040204" pitchFamily="50" charset="-128"/>
              </a:rPr>
              <a:t>しておきます。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コンテンツ プレースホルダー 2">
            <a:extLst>
              <a:ext uri="{FF2B5EF4-FFF2-40B4-BE49-F238E27FC236}">
                <a16:creationId xmlns:a16="http://schemas.microsoft.com/office/drawing/2014/main" id="{6CB4EC6E-EEB0-4BF9-8E8F-F4177463E47F}"/>
              </a:ext>
            </a:extLst>
          </p:cNvPr>
          <p:cNvSpPr txBox="1">
            <a:spLocks/>
          </p:cNvSpPr>
          <p:nvPr/>
        </p:nvSpPr>
        <p:spPr>
          <a:xfrm>
            <a:off x="5049797" y="5683097"/>
            <a:ext cx="1731926" cy="4799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VR</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のツマミを真ん中に</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a:latin typeface="Meiryo UI" panose="020B0604030504040204" pitchFamily="50" charset="-128"/>
                <a:ea typeface="Meiryo UI" panose="020B0604030504040204" pitchFamily="50" charset="-128"/>
                <a:cs typeface="Meiryo UI" panose="020B0604030504040204" pitchFamily="50" charset="-128"/>
              </a:rPr>
              <a:t>しておきます。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0" name="直線矢印コネクタ 49">
            <a:extLst>
              <a:ext uri="{FF2B5EF4-FFF2-40B4-BE49-F238E27FC236}">
                <a16:creationId xmlns:a16="http://schemas.microsoft.com/office/drawing/2014/main" id="{4C86D394-11FA-4B64-BC1C-C826884D96FB}"/>
              </a:ext>
            </a:extLst>
          </p:cNvPr>
          <p:cNvCxnSpPr>
            <a:cxnSpLocks/>
            <a:stCxn id="21" idx="0"/>
          </p:cNvCxnSpPr>
          <p:nvPr/>
        </p:nvCxnSpPr>
        <p:spPr>
          <a:xfrm flipV="1">
            <a:off x="3395830" y="4781988"/>
            <a:ext cx="1366670" cy="694688"/>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線矢印コネクタ 50">
            <a:extLst>
              <a:ext uri="{FF2B5EF4-FFF2-40B4-BE49-F238E27FC236}">
                <a16:creationId xmlns:a16="http://schemas.microsoft.com/office/drawing/2014/main" id="{3B66ACF1-08D2-44A5-8AAF-9BAC0FC5D6D5}"/>
              </a:ext>
            </a:extLst>
          </p:cNvPr>
          <p:cNvCxnSpPr>
            <a:cxnSpLocks/>
            <a:stCxn id="21" idx="0"/>
          </p:cNvCxnSpPr>
          <p:nvPr/>
        </p:nvCxnSpPr>
        <p:spPr>
          <a:xfrm flipV="1">
            <a:off x="3395830" y="4660821"/>
            <a:ext cx="1061526" cy="815855"/>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線矢印コネクタ 51">
            <a:extLst>
              <a:ext uri="{FF2B5EF4-FFF2-40B4-BE49-F238E27FC236}">
                <a16:creationId xmlns:a16="http://schemas.microsoft.com/office/drawing/2014/main" id="{122BE0C2-26FC-4197-9759-ED6DC395D001}"/>
              </a:ext>
            </a:extLst>
          </p:cNvPr>
          <p:cNvCxnSpPr>
            <a:cxnSpLocks/>
            <a:stCxn id="61" idx="3"/>
          </p:cNvCxnSpPr>
          <p:nvPr/>
        </p:nvCxnSpPr>
        <p:spPr>
          <a:xfrm flipV="1">
            <a:off x="3431008" y="4139296"/>
            <a:ext cx="541800" cy="118184"/>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線矢印コネクタ 53">
            <a:extLst>
              <a:ext uri="{FF2B5EF4-FFF2-40B4-BE49-F238E27FC236}">
                <a16:creationId xmlns:a16="http://schemas.microsoft.com/office/drawing/2014/main" id="{8CF5CB5F-B150-44E6-9995-50BC44428721}"/>
              </a:ext>
            </a:extLst>
          </p:cNvPr>
          <p:cNvCxnSpPr>
            <a:cxnSpLocks/>
          </p:cNvCxnSpPr>
          <p:nvPr/>
        </p:nvCxnSpPr>
        <p:spPr>
          <a:xfrm flipH="1" flipV="1">
            <a:off x="7906746" y="4505968"/>
            <a:ext cx="511050" cy="229812"/>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8F0BADB4-1AF7-44D4-89D9-DE735758FEA9}"/>
              </a:ext>
            </a:extLst>
          </p:cNvPr>
          <p:cNvCxnSpPr>
            <a:cxnSpLocks/>
            <a:stCxn id="19" idx="2"/>
          </p:cNvCxnSpPr>
          <p:nvPr/>
        </p:nvCxnSpPr>
        <p:spPr>
          <a:xfrm flipH="1">
            <a:off x="6697135" y="2232594"/>
            <a:ext cx="340882" cy="835235"/>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線矢印コネクタ 55">
            <a:extLst>
              <a:ext uri="{FF2B5EF4-FFF2-40B4-BE49-F238E27FC236}">
                <a16:creationId xmlns:a16="http://schemas.microsoft.com/office/drawing/2014/main" id="{D4021BD4-6917-4BB5-B9C5-8F7A8B53F3EF}"/>
              </a:ext>
            </a:extLst>
          </p:cNvPr>
          <p:cNvCxnSpPr>
            <a:cxnSpLocks/>
            <a:stCxn id="19" idx="2"/>
          </p:cNvCxnSpPr>
          <p:nvPr/>
        </p:nvCxnSpPr>
        <p:spPr>
          <a:xfrm flipH="1">
            <a:off x="6372555" y="2232594"/>
            <a:ext cx="665462" cy="713378"/>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5E36218D-FD11-4821-A6E3-15130F6650C0}"/>
              </a:ext>
            </a:extLst>
          </p:cNvPr>
          <p:cNvCxnSpPr>
            <a:cxnSpLocks/>
            <a:stCxn id="19" idx="2"/>
          </p:cNvCxnSpPr>
          <p:nvPr/>
        </p:nvCxnSpPr>
        <p:spPr>
          <a:xfrm flipH="1">
            <a:off x="6018951" y="2232594"/>
            <a:ext cx="1019066" cy="498349"/>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pic>
        <p:nvPicPr>
          <p:cNvPr id="58" name="図 57">
            <a:extLst>
              <a:ext uri="{FF2B5EF4-FFF2-40B4-BE49-F238E27FC236}">
                <a16:creationId xmlns:a16="http://schemas.microsoft.com/office/drawing/2014/main" id="{BAE8D49C-71FB-4373-877F-06B60152890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236127" y="2429829"/>
            <a:ext cx="699819" cy="785015"/>
          </a:xfrm>
          <a:prstGeom prst="rect">
            <a:avLst/>
          </a:prstGeom>
        </p:spPr>
      </p:pic>
      <p:cxnSp>
        <p:nvCxnSpPr>
          <p:cNvPr id="59" name="直線コネクタ 58">
            <a:extLst>
              <a:ext uri="{FF2B5EF4-FFF2-40B4-BE49-F238E27FC236}">
                <a16:creationId xmlns:a16="http://schemas.microsoft.com/office/drawing/2014/main" id="{C67169B9-1FC2-4D3D-B25A-D241067D43F3}"/>
              </a:ext>
            </a:extLst>
          </p:cNvPr>
          <p:cNvCxnSpPr/>
          <p:nvPr/>
        </p:nvCxnSpPr>
        <p:spPr>
          <a:xfrm flipV="1">
            <a:off x="3625733" y="2348860"/>
            <a:ext cx="219944" cy="149125"/>
          </a:xfrm>
          <a:prstGeom prst="line">
            <a:avLst/>
          </a:prstGeom>
          <a:ln w="15875">
            <a:solidFill>
              <a:schemeClr val="tx1"/>
            </a:solidFill>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60" name="テキスト ボックス 59">
            <a:extLst>
              <a:ext uri="{FF2B5EF4-FFF2-40B4-BE49-F238E27FC236}">
                <a16:creationId xmlns:a16="http://schemas.microsoft.com/office/drawing/2014/main" id="{5CE2FD67-106C-431A-AB0B-F2CBFD06B06F}"/>
              </a:ext>
            </a:extLst>
          </p:cNvPr>
          <p:cNvSpPr txBox="1"/>
          <p:nvPr/>
        </p:nvSpPr>
        <p:spPr>
          <a:xfrm>
            <a:off x="3805344" y="2239144"/>
            <a:ext cx="882526" cy="553998"/>
          </a:xfrm>
          <a:prstGeom prst="rect">
            <a:avLst/>
          </a:prstGeom>
          <a:noFill/>
        </p:spPr>
        <p:txBody>
          <a:bodyPr wrap="square" rtlCol="0">
            <a:spAutoFit/>
          </a:bodyPr>
          <a:lstStyle/>
          <a:p>
            <a:r>
              <a:rPr kumimoji="1" lang="ja-JP" altLang="en-US" sz="1000" dirty="0"/>
              <a:t>へこんで</a:t>
            </a:r>
            <a:br>
              <a:rPr kumimoji="1" lang="en-US" altLang="ja-JP" sz="1000" dirty="0"/>
            </a:br>
            <a:r>
              <a:rPr kumimoji="1" lang="ja-JP" altLang="en-US" sz="1000" dirty="0"/>
              <a:t>いる部分</a:t>
            </a:r>
            <a:r>
              <a:rPr lang="ja-JP" altLang="en-US" sz="1000" dirty="0"/>
              <a:t>を</a:t>
            </a:r>
            <a:br>
              <a:rPr lang="en-US" altLang="ja-JP" sz="1000" dirty="0"/>
            </a:br>
            <a:r>
              <a:rPr lang="ja-JP" altLang="en-US" sz="1000" dirty="0"/>
              <a:t>上向きに</a:t>
            </a:r>
            <a:endParaRPr kumimoji="1" lang="ja-JP" altLang="en-US" sz="1000" dirty="0"/>
          </a:p>
        </p:txBody>
      </p:sp>
      <p:sp>
        <p:nvSpPr>
          <p:cNvPr id="61" name="コンテンツ プレースホルダー 2">
            <a:extLst>
              <a:ext uri="{FF2B5EF4-FFF2-40B4-BE49-F238E27FC236}">
                <a16:creationId xmlns:a16="http://schemas.microsoft.com/office/drawing/2014/main" id="{26F95052-B673-4337-99E4-4E281CE11FA7}"/>
              </a:ext>
            </a:extLst>
          </p:cNvPr>
          <p:cNvSpPr txBox="1">
            <a:spLocks/>
          </p:cNvSpPr>
          <p:nvPr/>
        </p:nvSpPr>
        <p:spPr>
          <a:xfrm>
            <a:off x="1145695" y="3884557"/>
            <a:ext cx="2285313" cy="7458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基板のとりつけ状態をチェック</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しっかり最後までさしこんで</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8" name="グループ化 47">
            <a:extLst>
              <a:ext uri="{FF2B5EF4-FFF2-40B4-BE49-F238E27FC236}">
                <a16:creationId xmlns:a16="http://schemas.microsoft.com/office/drawing/2014/main" id="{B5B5811E-F336-48CD-8944-C9705EF86A10}"/>
              </a:ext>
            </a:extLst>
          </p:cNvPr>
          <p:cNvGrpSpPr/>
          <p:nvPr/>
        </p:nvGrpSpPr>
        <p:grpSpPr>
          <a:xfrm>
            <a:off x="-8757" y="365125"/>
            <a:ext cx="477794" cy="5189823"/>
            <a:chOff x="-8757" y="365125"/>
            <a:chExt cx="477794" cy="5189823"/>
          </a:xfrm>
        </p:grpSpPr>
        <p:sp>
          <p:nvSpPr>
            <p:cNvPr id="53" name="片側の 2 つの角を丸めた四角形 6">
              <a:extLst>
                <a:ext uri="{FF2B5EF4-FFF2-40B4-BE49-F238E27FC236}">
                  <a16:creationId xmlns:a16="http://schemas.microsoft.com/office/drawing/2014/main" id="{4D77AAD8-00E8-4AEB-B0AC-0699E732B815}"/>
                </a:ext>
              </a:extLst>
            </p:cNvPr>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a:extLst>
                <a:ext uri="{FF2B5EF4-FFF2-40B4-BE49-F238E27FC236}">
                  <a16:creationId xmlns:a16="http://schemas.microsoft.com/office/drawing/2014/main" id="{6F766002-DB53-451A-A0B0-982B02F652E0}"/>
                </a:ext>
              </a:extLst>
            </p:cNvPr>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片側の 2 つの角を丸めた四角形 9">
              <a:extLst>
                <a:ext uri="{FF2B5EF4-FFF2-40B4-BE49-F238E27FC236}">
                  <a16:creationId xmlns:a16="http://schemas.microsoft.com/office/drawing/2014/main" id="{F3CCEF3E-C92D-4FEF-8EED-6A6CC2594044}"/>
                </a:ext>
              </a:extLst>
            </p:cNvPr>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a:extLst>
                <a:ext uri="{FF2B5EF4-FFF2-40B4-BE49-F238E27FC236}">
                  <a16:creationId xmlns:a16="http://schemas.microsoft.com/office/drawing/2014/main" id="{42231411-8A07-4911-ABAF-6218C713C7B7}"/>
                </a:ext>
              </a:extLst>
            </p:cNvPr>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片側の 2 つの角を丸めた四角形 11">
              <a:extLst>
                <a:ext uri="{FF2B5EF4-FFF2-40B4-BE49-F238E27FC236}">
                  <a16:creationId xmlns:a16="http://schemas.microsoft.com/office/drawing/2014/main" id="{B53F153B-3E86-4023-81C2-B336FF7F069B}"/>
                </a:ext>
              </a:extLst>
            </p:cNvPr>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a:extLst>
                <a:ext uri="{FF2B5EF4-FFF2-40B4-BE49-F238E27FC236}">
                  <a16:creationId xmlns:a16="http://schemas.microsoft.com/office/drawing/2014/main" id="{3DEAE49C-6080-449A-B331-BDC1E28145DA}"/>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67" name="片側の 2 つの角を丸めた四角形 13">
              <a:extLst>
                <a:ext uri="{FF2B5EF4-FFF2-40B4-BE49-F238E27FC236}">
                  <a16:creationId xmlns:a16="http://schemas.microsoft.com/office/drawing/2014/main" id="{7E19AD56-B25F-43F0-983A-07DEEF649068}"/>
                </a:ext>
              </a:extLst>
            </p:cNvPr>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テキスト ボックス 67">
              <a:extLst>
                <a:ext uri="{FF2B5EF4-FFF2-40B4-BE49-F238E27FC236}">
                  <a16:creationId xmlns:a16="http://schemas.microsoft.com/office/drawing/2014/main" id="{6E326795-C5D5-4FEB-86A5-24DC8F1F08AF}"/>
                </a:ext>
              </a:extLst>
            </p:cNvPr>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片側の 2 つの角を丸めた四角形 15">
              <a:extLst>
                <a:ext uri="{FF2B5EF4-FFF2-40B4-BE49-F238E27FC236}">
                  <a16:creationId xmlns:a16="http://schemas.microsoft.com/office/drawing/2014/main" id="{2E6375E6-2A48-4D39-9C56-5CFA541B4CFB}"/>
                </a:ext>
              </a:extLst>
            </p:cNvPr>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16">
              <a:extLst>
                <a:ext uri="{FF2B5EF4-FFF2-40B4-BE49-F238E27FC236}">
                  <a16:creationId xmlns:a16="http://schemas.microsoft.com/office/drawing/2014/main" id="{E61F5944-279B-4111-8A13-61EAB167F325}"/>
                </a:ext>
              </a:extLst>
            </p:cNvPr>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a:extLst>
                <a:ext uri="{FF2B5EF4-FFF2-40B4-BE49-F238E27FC236}">
                  <a16:creationId xmlns:a16="http://schemas.microsoft.com/office/drawing/2014/main" id="{B7C83660-121C-45BE-860A-E4D6B5B1D114}"/>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a:extLst>
                <a:ext uri="{FF2B5EF4-FFF2-40B4-BE49-F238E27FC236}">
                  <a16:creationId xmlns:a16="http://schemas.microsoft.com/office/drawing/2014/main" id="{4844B849-04FE-4BA7-B055-8C28ACFBFEFE}"/>
                </a:ext>
              </a:extLst>
            </p:cNvPr>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7300037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四角形: メモ 7">
            <a:extLst>
              <a:ext uri="{FF2B5EF4-FFF2-40B4-BE49-F238E27FC236}">
                <a16:creationId xmlns:a16="http://schemas.microsoft.com/office/drawing/2014/main" id="{ECD3217D-AFC0-4ED9-9F30-6F2600A20A69}"/>
              </a:ext>
            </a:extLst>
          </p:cNvPr>
          <p:cNvSpPr/>
          <p:nvPr/>
        </p:nvSpPr>
        <p:spPr>
          <a:xfrm>
            <a:off x="1245999" y="2527555"/>
            <a:ext cx="2885501" cy="3774094"/>
          </a:xfrm>
          <a:prstGeom prst="foldedCorner">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メモ 31">
            <a:extLst>
              <a:ext uri="{FF2B5EF4-FFF2-40B4-BE49-F238E27FC236}">
                <a16:creationId xmlns:a16="http://schemas.microsoft.com/office/drawing/2014/main" id="{EECCD004-EEAA-4431-BAEA-2D25D7594967}"/>
              </a:ext>
            </a:extLst>
          </p:cNvPr>
          <p:cNvSpPr/>
          <p:nvPr/>
        </p:nvSpPr>
        <p:spPr>
          <a:xfrm>
            <a:off x="4437419" y="2527555"/>
            <a:ext cx="2885501" cy="3774094"/>
          </a:xfrm>
          <a:prstGeom prst="foldedCorner">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四角形: メモ 42">
            <a:extLst>
              <a:ext uri="{FF2B5EF4-FFF2-40B4-BE49-F238E27FC236}">
                <a16:creationId xmlns:a16="http://schemas.microsoft.com/office/drawing/2014/main" id="{10EDF8DB-0BEC-49A5-AC67-28FA10225240}"/>
              </a:ext>
            </a:extLst>
          </p:cNvPr>
          <p:cNvSpPr/>
          <p:nvPr/>
        </p:nvSpPr>
        <p:spPr>
          <a:xfrm>
            <a:off x="7628839" y="2527555"/>
            <a:ext cx="2885501" cy="3774094"/>
          </a:xfrm>
          <a:prstGeom prst="foldedCorner">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タイトル 1">
            <a:extLst>
              <a:ext uri="{FF2B5EF4-FFF2-40B4-BE49-F238E27FC236}">
                <a16:creationId xmlns:a16="http://schemas.microsoft.com/office/drawing/2014/main" id="{4DE12725-BF82-4869-B8E2-62EB6F542C9F}"/>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動作チェックの準備</a:t>
            </a:r>
          </a:p>
        </p:txBody>
      </p:sp>
      <p:cxnSp>
        <p:nvCxnSpPr>
          <p:cNvPr id="17" name="直線コネクタ 16">
            <a:extLst>
              <a:ext uri="{FF2B5EF4-FFF2-40B4-BE49-F238E27FC236}">
                <a16:creationId xmlns:a16="http://schemas.microsoft.com/office/drawing/2014/main" id="{A87CE3EB-6A8D-4724-B0A4-33EE81910471}"/>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48" name="コンテンツ プレースホルダー 2">
            <a:extLst>
              <a:ext uri="{FF2B5EF4-FFF2-40B4-BE49-F238E27FC236}">
                <a16:creationId xmlns:a16="http://schemas.microsoft.com/office/drawing/2014/main" id="{F4687E5A-27CC-4FB3-A20C-828DFDD1F41C}"/>
              </a:ext>
            </a:extLst>
          </p:cNvPr>
          <p:cNvSpPr txBox="1">
            <a:spLocks/>
          </p:cNvSpPr>
          <p:nvPr/>
        </p:nvSpPr>
        <p:spPr>
          <a:xfrm>
            <a:off x="838200" y="1520862"/>
            <a:ext cx="4469800" cy="7646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大きめの白い紙に、油性のマジックで走行させるコースを書きましょう。</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コンテンツ プレースホルダー 2">
            <a:extLst>
              <a:ext uri="{FF2B5EF4-FFF2-40B4-BE49-F238E27FC236}">
                <a16:creationId xmlns:a16="http://schemas.microsoft.com/office/drawing/2014/main" id="{4AC50441-28DC-4276-B4F0-17DF45EB533A}"/>
              </a:ext>
            </a:extLst>
          </p:cNvPr>
          <p:cNvSpPr txBox="1">
            <a:spLocks/>
          </p:cNvSpPr>
          <p:nvPr/>
        </p:nvSpPr>
        <p:spPr>
          <a:xfrm>
            <a:off x="6671367" y="2036299"/>
            <a:ext cx="4032797" cy="4606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黒い線の幅は</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1cm</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以上にしましょう。</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 name="グループ化 2">
            <a:extLst>
              <a:ext uri="{FF2B5EF4-FFF2-40B4-BE49-F238E27FC236}">
                <a16:creationId xmlns:a16="http://schemas.microsoft.com/office/drawing/2014/main" id="{B5EBDD12-7C97-44B9-BEEC-81F7ADFE8C23}"/>
              </a:ext>
            </a:extLst>
          </p:cNvPr>
          <p:cNvGrpSpPr/>
          <p:nvPr/>
        </p:nvGrpSpPr>
        <p:grpSpPr>
          <a:xfrm>
            <a:off x="8573863" y="3093585"/>
            <a:ext cx="995452" cy="2383091"/>
            <a:chOff x="2027103" y="2913517"/>
            <a:chExt cx="1124640" cy="2692363"/>
          </a:xfrm>
        </p:grpSpPr>
        <p:sp>
          <p:nvSpPr>
            <p:cNvPr id="2" name="円弧 1">
              <a:extLst>
                <a:ext uri="{FF2B5EF4-FFF2-40B4-BE49-F238E27FC236}">
                  <a16:creationId xmlns:a16="http://schemas.microsoft.com/office/drawing/2014/main" id="{B3FAD384-5445-46F7-928F-517DB22CE01E}"/>
                </a:ext>
              </a:extLst>
            </p:cNvPr>
            <p:cNvSpPr/>
            <p:nvPr/>
          </p:nvSpPr>
          <p:spPr>
            <a:xfrm>
              <a:off x="2027103" y="2913517"/>
              <a:ext cx="903383" cy="1361732"/>
            </a:xfrm>
            <a:prstGeom prst="arc">
              <a:avLst>
                <a:gd name="adj1" fmla="val 16200000"/>
                <a:gd name="adj2" fmla="val 4832260"/>
              </a:avLst>
            </a:prstGeom>
            <a:ln w="203200" cap="rnd">
              <a:round/>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21" name="円弧 20">
              <a:extLst>
                <a:ext uri="{FF2B5EF4-FFF2-40B4-BE49-F238E27FC236}">
                  <a16:creationId xmlns:a16="http://schemas.microsoft.com/office/drawing/2014/main" id="{4C3D198F-F8CC-4D2D-8A28-7485DE909F21}"/>
                </a:ext>
              </a:extLst>
            </p:cNvPr>
            <p:cNvSpPr/>
            <p:nvPr/>
          </p:nvSpPr>
          <p:spPr>
            <a:xfrm rot="10800000">
              <a:off x="2248360" y="4244148"/>
              <a:ext cx="903383" cy="1361732"/>
            </a:xfrm>
            <a:prstGeom prst="arc">
              <a:avLst>
                <a:gd name="adj1" fmla="val 16200000"/>
                <a:gd name="adj2" fmla="val 4832260"/>
              </a:avLst>
            </a:prstGeom>
            <a:ln w="203200" cap="rnd">
              <a:round/>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grpSp>
      <p:grpSp>
        <p:nvGrpSpPr>
          <p:cNvPr id="5" name="グループ化 4">
            <a:extLst>
              <a:ext uri="{FF2B5EF4-FFF2-40B4-BE49-F238E27FC236}">
                <a16:creationId xmlns:a16="http://schemas.microsoft.com/office/drawing/2014/main" id="{3C292D79-26D2-44D1-BCEE-1F6568CB2EB2}"/>
              </a:ext>
            </a:extLst>
          </p:cNvPr>
          <p:cNvGrpSpPr/>
          <p:nvPr/>
        </p:nvGrpSpPr>
        <p:grpSpPr>
          <a:xfrm>
            <a:off x="5346569" y="3009134"/>
            <a:ext cx="1082269" cy="2576456"/>
            <a:chOff x="4362829" y="2850791"/>
            <a:chExt cx="1582756" cy="3767919"/>
          </a:xfrm>
        </p:grpSpPr>
        <p:sp>
          <p:nvSpPr>
            <p:cNvPr id="4" name="涙形 3">
              <a:extLst>
                <a:ext uri="{FF2B5EF4-FFF2-40B4-BE49-F238E27FC236}">
                  <a16:creationId xmlns:a16="http://schemas.microsoft.com/office/drawing/2014/main" id="{96DE99B9-0001-452F-8E89-5C6FDCC55AA0}"/>
                </a:ext>
              </a:extLst>
            </p:cNvPr>
            <p:cNvSpPr/>
            <p:nvPr/>
          </p:nvSpPr>
          <p:spPr>
            <a:xfrm rot="8100000">
              <a:off x="4384862" y="2850791"/>
              <a:ext cx="1560723" cy="1560723"/>
            </a:xfrm>
            <a:prstGeom prst="teardrop">
              <a:avLst/>
            </a:prstGeom>
            <a:noFill/>
            <a:ln w="187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涙形 24">
              <a:extLst>
                <a:ext uri="{FF2B5EF4-FFF2-40B4-BE49-F238E27FC236}">
                  <a16:creationId xmlns:a16="http://schemas.microsoft.com/office/drawing/2014/main" id="{5BAFDA40-27B7-4F47-A20B-8DF77701486B}"/>
                </a:ext>
              </a:extLst>
            </p:cNvPr>
            <p:cNvSpPr/>
            <p:nvPr/>
          </p:nvSpPr>
          <p:spPr>
            <a:xfrm rot="18900000">
              <a:off x="4362829" y="5057987"/>
              <a:ext cx="1560723" cy="1560723"/>
            </a:xfrm>
            <a:prstGeom prst="teardrop">
              <a:avLst/>
            </a:prstGeom>
            <a:noFill/>
            <a:ln w="187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楕円 5">
            <a:extLst>
              <a:ext uri="{FF2B5EF4-FFF2-40B4-BE49-F238E27FC236}">
                <a16:creationId xmlns:a16="http://schemas.microsoft.com/office/drawing/2014/main" id="{FF43210F-9134-4A3A-AF67-D7FE79B14EDE}"/>
              </a:ext>
            </a:extLst>
          </p:cNvPr>
          <p:cNvSpPr/>
          <p:nvPr/>
        </p:nvSpPr>
        <p:spPr>
          <a:xfrm>
            <a:off x="1859590" y="3001279"/>
            <a:ext cx="1642764" cy="2567703"/>
          </a:xfrm>
          <a:prstGeom prst="ellipse">
            <a:avLst/>
          </a:prstGeom>
          <a:noFill/>
          <a:ln w="1809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4" name="グループ化 43">
            <a:extLst>
              <a:ext uri="{FF2B5EF4-FFF2-40B4-BE49-F238E27FC236}">
                <a16:creationId xmlns:a16="http://schemas.microsoft.com/office/drawing/2014/main" id="{E83C9E1A-5D0B-4A98-9308-D9A96C6D3500}"/>
              </a:ext>
            </a:extLst>
          </p:cNvPr>
          <p:cNvGrpSpPr/>
          <p:nvPr/>
        </p:nvGrpSpPr>
        <p:grpSpPr>
          <a:xfrm>
            <a:off x="-8757" y="365125"/>
            <a:ext cx="477794" cy="5189823"/>
            <a:chOff x="-8757" y="365125"/>
            <a:chExt cx="477794" cy="5189823"/>
          </a:xfrm>
        </p:grpSpPr>
        <p:sp>
          <p:nvSpPr>
            <p:cNvPr id="45" name="片側の 2 つの角を丸めた四角形 6">
              <a:extLst>
                <a:ext uri="{FF2B5EF4-FFF2-40B4-BE49-F238E27FC236}">
                  <a16:creationId xmlns:a16="http://schemas.microsoft.com/office/drawing/2014/main" id="{1988E64D-5789-44C4-A988-ADE36E6FD0C7}"/>
                </a:ext>
              </a:extLst>
            </p:cNvPr>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a:extLst>
                <a:ext uri="{FF2B5EF4-FFF2-40B4-BE49-F238E27FC236}">
                  <a16:creationId xmlns:a16="http://schemas.microsoft.com/office/drawing/2014/main" id="{041085A1-41AA-4F5D-B9AC-8041980B074B}"/>
                </a:ext>
              </a:extLst>
            </p:cNvPr>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片側の 2 つの角を丸めた四角形 9">
              <a:extLst>
                <a:ext uri="{FF2B5EF4-FFF2-40B4-BE49-F238E27FC236}">
                  <a16:creationId xmlns:a16="http://schemas.microsoft.com/office/drawing/2014/main" id="{CEF40B3C-6C6A-450D-BAB9-F715999C51B7}"/>
                </a:ext>
              </a:extLst>
            </p:cNvPr>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a:extLst>
                <a:ext uri="{FF2B5EF4-FFF2-40B4-BE49-F238E27FC236}">
                  <a16:creationId xmlns:a16="http://schemas.microsoft.com/office/drawing/2014/main" id="{2B49E6AB-ADFF-4436-8675-81FC7585875A}"/>
                </a:ext>
              </a:extLst>
            </p:cNvPr>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11">
              <a:extLst>
                <a:ext uri="{FF2B5EF4-FFF2-40B4-BE49-F238E27FC236}">
                  <a16:creationId xmlns:a16="http://schemas.microsoft.com/office/drawing/2014/main" id="{CD20AB85-610A-42DB-88E9-C2EB901A4337}"/>
                </a:ext>
              </a:extLst>
            </p:cNvPr>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a:extLst>
                <a:ext uri="{FF2B5EF4-FFF2-40B4-BE49-F238E27FC236}">
                  <a16:creationId xmlns:a16="http://schemas.microsoft.com/office/drawing/2014/main" id="{3C0C5581-2C98-47AC-A2CF-0856A2CD803D}"/>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2" name="片側の 2 つの角を丸めた四角形 13">
              <a:extLst>
                <a:ext uri="{FF2B5EF4-FFF2-40B4-BE49-F238E27FC236}">
                  <a16:creationId xmlns:a16="http://schemas.microsoft.com/office/drawing/2014/main" id="{697B9530-A678-4F37-A464-2E76C21F4FDF}"/>
                </a:ext>
              </a:extLst>
            </p:cNvPr>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a:extLst>
                <a:ext uri="{FF2B5EF4-FFF2-40B4-BE49-F238E27FC236}">
                  <a16:creationId xmlns:a16="http://schemas.microsoft.com/office/drawing/2014/main" id="{12CC9E6F-8225-4BF8-9192-1EF2B1D41787}"/>
                </a:ext>
              </a:extLst>
            </p:cNvPr>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片側の 2 つの角を丸めた四角形 15">
              <a:extLst>
                <a:ext uri="{FF2B5EF4-FFF2-40B4-BE49-F238E27FC236}">
                  <a16:creationId xmlns:a16="http://schemas.microsoft.com/office/drawing/2014/main" id="{5CDAC792-DBBF-4C54-9CFB-A0D154D6F039}"/>
                </a:ext>
              </a:extLst>
            </p:cNvPr>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16">
              <a:extLst>
                <a:ext uri="{FF2B5EF4-FFF2-40B4-BE49-F238E27FC236}">
                  <a16:creationId xmlns:a16="http://schemas.microsoft.com/office/drawing/2014/main" id="{BC307D0F-1841-4927-B2DE-6FC334B4677D}"/>
                </a:ext>
              </a:extLst>
            </p:cNvPr>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a:extLst>
                <a:ext uri="{FF2B5EF4-FFF2-40B4-BE49-F238E27FC236}">
                  <a16:creationId xmlns:a16="http://schemas.microsoft.com/office/drawing/2014/main" id="{64843F4E-E259-486E-8ADA-9ED4A4D1C067}"/>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a:extLst>
                <a:ext uri="{FF2B5EF4-FFF2-40B4-BE49-F238E27FC236}">
                  <a16:creationId xmlns:a16="http://schemas.microsoft.com/office/drawing/2014/main" id="{0819CC31-7775-42A2-B889-0183FD393FF7}"/>
                </a:ext>
              </a:extLst>
            </p:cNvPr>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743018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10515600"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学習の狙い</a:t>
            </a:r>
          </a:p>
        </p:txBody>
      </p:sp>
      <p:cxnSp>
        <p:nvCxnSpPr>
          <p:cNvPr id="11" name="直線コネクタ 10"/>
          <p:cNvCxnSpPr/>
          <p:nvPr/>
        </p:nvCxnSpPr>
        <p:spPr>
          <a:xfrm>
            <a:off x="838200" y="1244386"/>
            <a:ext cx="10515600" cy="0"/>
          </a:xfrm>
          <a:prstGeom prst="line">
            <a:avLst/>
          </a:prstGeom>
          <a:ln w="120650" cmpd="thickThin">
            <a:solidFill>
              <a:schemeClr val="accent4">
                <a:lumMod val="60000"/>
                <a:lumOff val="40000"/>
              </a:schemeClr>
            </a:solidFill>
          </a:l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 name="表 2"/>
          <p:cNvGraphicFramePr>
            <a:graphicFrameLocks noGrp="1"/>
          </p:cNvGraphicFramePr>
          <p:nvPr>
            <p:extLst>
              <p:ext uri="{D42A27DB-BD31-4B8C-83A1-F6EECF244321}">
                <p14:modId xmlns:p14="http://schemas.microsoft.com/office/powerpoint/2010/main" val="1500784068"/>
              </p:ext>
            </p:extLst>
          </p:nvPr>
        </p:nvGraphicFramePr>
        <p:xfrm>
          <a:off x="838200" y="1529291"/>
          <a:ext cx="10515600" cy="4823884"/>
        </p:xfrm>
        <a:graphic>
          <a:graphicData uri="http://schemas.openxmlformats.org/drawingml/2006/table">
            <a:tbl>
              <a:tblPr firstRow="1" bandRow="1">
                <a:tableStyleId>{00A15C55-8517-42AA-B614-E9B94910E393}</a:tableStyleId>
              </a:tblPr>
              <a:tblGrid>
                <a:gridCol w="685800">
                  <a:extLst>
                    <a:ext uri="{9D8B030D-6E8A-4147-A177-3AD203B41FA5}">
                      <a16:colId xmlns:a16="http://schemas.microsoft.com/office/drawing/2014/main" val="20000"/>
                    </a:ext>
                  </a:extLst>
                </a:gridCol>
                <a:gridCol w="2076450">
                  <a:extLst>
                    <a:ext uri="{9D8B030D-6E8A-4147-A177-3AD203B41FA5}">
                      <a16:colId xmlns:a16="http://schemas.microsoft.com/office/drawing/2014/main" val="20001"/>
                    </a:ext>
                  </a:extLst>
                </a:gridCol>
                <a:gridCol w="2914650">
                  <a:extLst>
                    <a:ext uri="{9D8B030D-6E8A-4147-A177-3AD203B41FA5}">
                      <a16:colId xmlns:a16="http://schemas.microsoft.com/office/drawing/2014/main" val="20002"/>
                    </a:ext>
                  </a:extLst>
                </a:gridCol>
                <a:gridCol w="2009775">
                  <a:extLst>
                    <a:ext uri="{9D8B030D-6E8A-4147-A177-3AD203B41FA5}">
                      <a16:colId xmlns:a16="http://schemas.microsoft.com/office/drawing/2014/main" val="20003"/>
                    </a:ext>
                  </a:extLst>
                </a:gridCol>
                <a:gridCol w="2828925">
                  <a:extLst>
                    <a:ext uri="{9D8B030D-6E8A-4147-A177-3AD203B41FA5}">
                      <a16:colId xmlns:a16="http://schemas.microsoft.com/office/drawing/2014/main" val="20004"/>
                    </a:ext>
                  </a:extLst>
                </a:gridCol>
              </a:tblGrid>
              <a:tr h="434209">
                <a:tc>
                  <a:txBody>
                    <a:bodyPr/>
                    <a:lstStyle/>
                    <a:p>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800" dirty="0"/>
                        <a:t>狙い</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800" dirty="0"/>
                        <a:t>推測</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800" dirty="0"/>
                        <a:t>確認</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800" dirty="0"/>
                        <a:t>まとめ</a:t>
                      </a:r>
                      <a:endParaRPr kumimoji="1" lang="ja-JP" altLang="en-US" sz="18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0"/>
                  </a:ext>
                </a:extLst>
              </a:tr>
              <a:tr h="2355435">
                <a:tc>
                  <a:txBody>
                    <a:bodyPr/>
                    <a:lstStyle/>
                    <a:p>
                      <a:pPr algn="ctr"/>
                      <a:r>
                        <a:rPr kumimoji="1" lang="ja-JP" altLang="en-US" sz="1800" dirty="0"/>
                        <a:t>（１）</a:t>
                      </a:r>
                      <a:endParaRPr kumimoji="1" lang="ja-JP" altLang="en-US" sz="1800" dirty="0">
                        <a:latin typeface="BIZ UDPゴシック" panose="020B0400000000000000" pitchFamily="50" charset="-128"/>
                        <a:ea typeface="BIZ UDPゴシック" panose="020B0400000000000000" pitchFamily="50" charset="-128"/>
                      </a:endParaRPr>
                    </a:p>
                  </a:txBody>
                  <a:tcPr anchor="ctr"/>
                </a:tc>
                <a:tc>
                  <a:txBody>
                    <a:bodyPr/>
                    <a:lstStyle/>
                    <a:p>
                      <a:r>
                        <a:rPr lang="ja-JP" altLang="en-US" sz="1800" dirty="0"/>
                        <a:t>身の回りのセンサー機器について、その仕組みや、成り立ちについて考えを持つことができるようになる。</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marL="285750" indent="-285750">
                        <a:buFont typeface="Wingdings" panose="05000000000000000000" pitchFamily="2" charset="2"/>
                        <a:buChar char="l"/>
                      </a:pPr>
                      <a:r>
                        <a:rPr kumimoji="1" lang="ja-JP" altLang="en-US" sz="1800" dirty="0"/>
                        <a:t>明るさに反応する機器を探してみよう。</a:t>
                      </a:r>
                      <a:endParaRPr kumimoji="1" lang="en-US" altLang="ja-JP" sz="1800" dirty="0"/>
                    </a:p>
                    <a:p>
                      <a:endParaRPr kumimoji="1" lang="en-US" altLang="ja-JP" sz="1800" dirty="0"/>
                    </a:p>
                    <a:p>
                      <a:pPr marL="285750" indent="-285750">
                        <a:buFont typeface="Wingdings" panose="05000000000000000000" pitchFamily="2" charset="2"/>
                        <a:buChar char="l"/>
                      </a:pPr>
                      <a:r>
                        <a:rPr kumimoji="1" lang="ja-JP" altLang="en-US" sz="1800" dirty="0"/>
                        <a:t>センサーライトの仕組みを考えてみよう。</a:t>
                      </a:r>
                      <a:endParaRPr kumimoji="1" lang="en-US" altLang="ja-JP" sz="1800" dirty="0"/>
                    </a:p>
                    <a:p>
                      <a:endParaRPr kumimoji="1" lang="en-US" altLang="ja-JP" sz="1800" dirty="0"/>
                    </a:p>
                    <a:p>
                      <a:pPr marL="285750" indent="-285750">
                        <a:buFont typeface="Wingdings" panose="05000000000000000000" pitchFamily="2" charset="2"/>
                        <a:buChar char="l"/>
                      </a:pPr>
                      <a:r>
                        <a:rPr kumimoji="1" lang="ja-JP" altLang="en-US" sz="1800" dirty="0"/>
                        <a:t>光センサーの反応を考えてみよう。</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r>
                        <a:rPr kumimoji="1" lang="ja-JP" altLang="en-US" sz="1800" dirty="0"/>
                        <a:t>（</a:t>
                      </a:r>
                      <a:r>
                        <a:rPr kumimoji="1" lang="en-US" altLang="ja-JP" sz="1800" dirty="0"/>
                        <a:t>7</a:t>
                      </a:r>
                      <a:r>
                        <a:rPr kumimoji="1" lang="ja-JP" altLang="en-US" sz="1800" dirty="0"/>
                        <a:t>～</a:t>
                      </a:r>
                      <a:r>
                        <a:rPr kumimoji="1" lang="en-US" altLang="ja-JP" sz="1800" dirty="0"/>
                        <a:t>9</a:t>
                      </a:r>
                      <a:r>
                        <a:rPr kumimoji="1" lang="ja-JP" altLang="en-US" sz="1800" dirty="0"/>
                        <a:t>ページ）</a:t>
                      </a:r>
                      <a:endParaRPr kumimoji="1" lang="en-US" altLang="ja-JP" sz="1800" dirty="0"/>
                    </a:p>
                    <a:p>
                      <a:endParaRPr kumimoji="1" lang="ja-JP" altLang="en-US" sz="1800" dirty="0">
                        <a:latin typeface="BIZ UDPゴシック" panose="020B0400000000000000" pitchFamily="50" charset="-128"/>
                        <a:ea typeface="BIZ UDPゴシック" panose="020B0400000000000000" pitchFamily="50" charset="-128"/>
                      </a:endParaRPr>
                    </a:p>
                  </a:txBody>
                  <a:tcPr anchor="ctr"/>
                </a:tc>
                <a:tc>
                  <a:txBody>
                    <a:bodyPr/>
                    <a:lstStyle/>
                    <a:p>
                      <a:pPr marL="285750" indent="-285750">
                        <a:buFont typeface="Wingdings" panose="05000000000000000000" pitchFamily="2" charset="2"/>
                        <a:buChar char="l"/>
                      </a:pPr>
                      <a:r>
                        <a:rPr kumimoji="1" lang="ja-JP" altLang="en-US" sz="1800" dirty="0"/>
                        <a:t>用途、目的に合わせていろいろなセンサーを組み合わせて製品ができていることを知る。</a:t>
                      </a:r>
                      <a:endParaRPr kumimoji="1" lang="en-US" altLang="ja-JP" sz="1800" dirty="0"/>
                    </a:p>
                    <a:p>
                      <a:endParaRPr kumimoji="1" lang="en-US" altLang="ja-JP" sz="1800" dirty="0"/>
                    </a:p>
                    <a:p>
                      <a:pPr marL="285750" indent="-285750">
                        <a:buFont typeface="Wingdings" panose="05000000000000000000" pitchFamily="2" charset="2"/>
                        <a:buChar char="l"/>
                      </a:pPr>
                      <a:r>
                        <a:rPr kumimoji="1" lang="ja-JP" altLang="en-US" sz="1800" dirty="0"/>
                        <a:t>光が電気信号になることを知る。</a:t>
                      </a:r>
                      <a:endParaRPr kumimoji="1" lang="ja-JP" altLang="en-US" sz="18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2034240">
                <a:tc>
                  <a:txBody>
                    <a:bodyPr/>
                    <a:lstStyle/>
                    <a:p>
                      <a:pPr algn="ctr"/>
                      <a:r>
                        <a:rPr kumimoji="1" lang="ja-JP" altLang="en-US" sz="1800" dirty="0"/>
                        <a:t>（２）</a:t>
                      </a:r>
                      <a:endParaRPr kumimoji="1" lang="ja-JP" altLang="en-US" sz="1800" dirty="0">
                        <a:latin typeface="BIZ UDPゴシック" panose="020B0400000000000000" pitchFamily="50" charset="-128"/>
                        <a:ea typeface="BIZ UDPゴシック" panose="020B0400000000000000"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t>身の回りの回転機構を使った製品について興味をもつことができるようになる。</a:t>
                      </a:r>
                      <a:endParaRPr lang="en-US" altLang="ja-JP" sz="1800" dirty="0"/>
                    </a:p>
                    <a:p>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marL="285750" indent="-285750">
                        <a:buFont typeface="Wingdings" panose="05000000000000000000" pitchFamily="2" charset="2"/>
                        <a:buChar char="l"/>
                      </a:pPr>
                      <a:r>
                        <a:rPr kumimoji="1" lang="ja-JP" altLang="en-US" sz="1800" dirty="0"/>
                        <a:t>回転伝達機構を探してみよう。</a:t>
                      </a:r>
                      <a:endParaRPr kumimoji="1" lang="en-US" altLang="ja-JP" sz="1800" dirty="0"/>
                    </a:p>
                    <a:p>
                      <a:endParaRPr kumimoji="1" lang="en-US" altLang="ja-JP" sz="1800" dirty="0"/>
                    </a:p>
                    <a:p>
                      <a:pPr marL="285750" indent="-285750">
                        <a:buFont typeface="Wingdings" panose="05000000000000000000" pitchFamily="2" charset="2"/>
                        <a:buChar char="l"/>
                      </a:pPr>
                      <a:r>
                        <a:rPr kumimoji="1" lang="ja-JP" altLang="en-US" sz="1800" dirty="0"/>
                        <a:t>摩擦車のメリット、デメリットを考えてみよう。</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t>（</a:t>
                      </a:r>
                      <a:r>
                        <a:rPr kumimoji="1" lang="en-US" altLang="ja-JP" sz="1800" dirty="0"/>
                        <a:t>10</a:t>
                      </a:r>
                      <a:r>
                        <a:rPr kumimoji="1" lang="ja-JP" altLang="en-US" sz="1800" dirty="0"/>
                        <a:t>～１</a:t>
                      </a:r>
                      <a:r>
                        <a:rPr kumimoji="1" lang="en-US" altLang="ja-JP" sz="1800" dirty="0"/>
                        <a:t>1</a:t>
                      </a:r>
                      <a:r>
                        <a:rPr kumimoji="1" lang="ja-JP" altLang="en-US" sz="1800" dirty="0"/>
                        <a:t>ページ）</a:t>
                      </a:r>
                      <a:endParaRPr kumimoji="1" lang="en-US" altLang="ja-JP" sz="1800" dirty="0"/>
                    </a:p>
                    <a:p>
                      <a:endParaRPr kumimoji="1" lang="ja-JP" altLang="en-US" sz="1800" dirty="0">
                        <a:latin typeface="BIZ UDPゴシック" panose="020B0400000000000000" pitchFamily="50" charset="-128"/>
                        <a:ea typeface="BIZ UDPゴシック" panose="020B0400000000000000" pitchFamily="50" charset="-128"/>
                      </a:endParaRPr>
                    </a:p>
                  </a:txBody>
                  <a:tcPr anchor="ctr"/>
                </a:tc>
                <a:tc>
                  <a:txBody>
                    <a:bodyPr/>
                    <a:lstStyle/>
                    <a:p>
                      <a:pPr marL="285750" indent="-285750">
                        <a:buFont typeface="Wingdings" panose="05000000000000000000" pitchFamily="2" charset="2"/>
                        <a:buChar char="l"/>
                      </a:pPr>
                      <a:r>
                        <a:rPr kumimoji="1" lang="ja-JP" altLang="en-US" sz="1800" dirty="0"/>
                        <a:t>電気エネルギーが運動エネルギーにかわることを知る。</a:t>
                      </a:r>
                      <a:endParaRPr kumimoji="1" lang="en-US" altLang="ja-JP" sz="1800" dirty="0"/>
                    </a:p>
                    <a:p>
                      <a:endParaRPr kumimoji="1" lang="en-US" altLang="ja-JP" sz="1800" dirty="0"/>
                    </a:p>
                    <a:p>
                      <a:pPr marL="285750" indent="-285750">
                        <a:buFont typeface="Wingdings" panose="05000000000000000000" pitchFamily="2" charset="2"/>
                        <a:buChar char="l"/>
                      </a:pPr>
                      <a:r>
                        <a:rPr kumimoji="1" lang="ja-JP" altLang="en-US" sz="1800" dirty="0"/>
                        <a:t>速度伝達比が計算で求まることを知る。</a:t>
                      </a:r>
                      <a:endParaRPr kumimoji="1" lang="ja-JP" altLang="en-US" sz="18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066952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5" name="直線コネクタ 94">
            <a:extLst>
              <a:ext uri="{FF2B5EF4-FFF2-40B4-BE49-F238E27FC236}">
                <a16:creationId xmlns:a16="http://schemas.microsoft.com/office/drawing/2014/main" id="{C4A9A778-AF2A-4E95-87CB-4CE77A9B209D}"/>
              </a:ext>
            </a:extLst>
          </p:cNvPr>
          <p:cNvCxnSpPr>
            <a:cxnSpLocks/>
          </p:cNvCxnSpPr>
          <p:nvPr/>
        </p:nvCxnSpPr>
        <p:spPr>
          <a:xfrm>
            <a:off x="10930757" y="3138712"/>
            <a:ext cx="0" cy="1919214"/>
          </a:xfrm>
          <a:prstGeom prst="line">
            <a:avLst/>
          </a:prstGeom>
          <a:ln w="358775">
            <a:solidFill>
              <a:schemeClr val="tx1"/>
            </a:solidFill>
          </a:ln>
        </p:spPr>
        <p:style>
          <a:lnRef idx="1">
            <a:schemeClr val="dk1"/>
          </a:lnRef>
          <a:fillRef idx="0">
            <a:schemeClr val="dk1"/>
          </a:fillRef>
          <a:effectRef idx="0">
            <a:schemeClr val="dk1"/>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7" name="片側の 2 つの角を丸めた四角形 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0" name="タイトル 1">
            <a:extLst>
              <a:ext uri="{FF2B5EF4-FFF2-40B4-BE49-F238E27FC236}">
                <a16:creationId xmlns:a16="http://schemas.microsoft.com/office/drawing/2014/main" id="{DD022AA1-48CC-4B28-A00C-7540431A87D7}"/>
              </a:ext>
            </a:extLst>
          </p:cNvPr>
          <p:cNvSpPr txBox="1">
            <a:spLocks/>
          </p:cNvSpPr>
          <p:nvPr/>
        </p:nvSpPr>
        <p:spPr>
          <a:xfrm>
            <a:off x="838200" y="365126"/>
            <a:ext cx="3676018"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動作チェック</a:t>
            </a:r>
          </a:p>
        </p:txBody>
      </p:sp>
      <p:cxnSp>
        <p:nvCxnSpPr>
          <p:cNvPr id="21" name="直線コネクタ 20">
            <a:extLst>
              <a:ext uri="{FF2B5EF4-FFF2-40B4-BE49-F238E27FC236}">
                <a16:creationId xmlns:a16="http://schemas.microsoft.com/office/drawing/2014/main" id="{AF2CEB01-9364-4E0A-82CE-A9E4D06A873C}"/>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aphicFrame>
        <p:nvGraphicFramePr>
          <p:cNvPr id="22" name="表 21">
            <a:extLst>
              <a:ext uri="{FF2B5EF4-FFF2-40B4-BE49-F238E27FC236}">
                <a16:creationId xmlns:a16="http://schemas.microsoft.com/office/drawing/2014/main" id="{11FC4120-49BB-4624-A14C-02F2F4D035C0}"/>
              </a:ext>
            </a:extLst>
          </p:cNvPr>
          <p:cNvGraphicFramePr>
            <a:graphicFrameLocks noGrp="1"/>
          </p:cNvGraphicFramePr>
          <p:nvPr>
            <p:extLst>
              <p:ext uri="{D42A27DB-BD31-4B8C-83A1-F6EECF244321}">
                <p14:modId xmlns:p14="http://schemas.microsoft.com/office/powerpoint/2010/main" val="2719650353"/>
              </p:ext>
            </p:extLst>
          </p:nvPr>
        </p:nvGraphicFramePr>
        <p:xfrm>
          <a:off x="830740" y="1477728"/>
          <a:ext cx="6070278" cy="4023294"/>
        </p:xfrm>
        <a:graphic>
          <a:graphicData uri="http://schemas.openxmlformats.org/drawingml/2006/table">
            <a:tbl>
              <a:tblPr firstRow="1" bandRow="1">
                <a:tableStyleId>{69012ECD-51FC-41F1-AA8D-1B2483CD663E}</a:tableStyleId>
              </a:tblPr>
              <a:tblGrid>
                <a:gridCol w="609660">
                  <a:extLst>
                    <a:ext uri="{9D8B030D-6E8A-4147-A177-3AD203B41FA5}">
                      <a16:colId xmlns:a16="http://schemas.microsoft.com/office/drawing/2014/main" val="20000"/>
                    </a:ext>
                  </a:extLst>
                </a:gridCol>
                <a:gridCol w="5460618">
                  <a:extLst>
                    <a:ext uri="{9D8B030D-6E8A-4147-A177-3AD203B41FA5}">
                      <a16:colId xmlns:a16="http://schemas.microsoft.com/office/drawing/2014/main" val="20001"/>
                    </a:ext>
                  </a:extLst>
                </a:gridCol>
              </a:tblGrid>
              <a:tr h="396174">
                <a:tc>
                  <a:txBody>
                    <a:bodyPr/>
                    <a:lstStyle/>
                    <a:p>
                      <a:pPr algn="l"/>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　　　　　　　　　チェックの手順</a:t>
                      </a:r>
                    </a:p>
                  </a:txBody>
                  <a:tcPr anchor="ctr"/>
                </a:tc>
                <a:extLst>
                  <a:ext uri="{0D108BD9-81ED-4DB2-BD59-A6C34878D82A}">
                    <a16:rowId xmlns:a16="http://schemas.microsoft.com/office/drawing/2014/main" val="10000"/>
                  </a:ext>
                </a:extLst>
              </a:tr>
              <a:tr h="365943">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１</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l"/>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タイヤを床から</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2mm</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浮かした状態で、スイッチを</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ON</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へスライドすると、</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lgn="l"/>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下向き</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が数回点滅して点灯することをチェック。</a:t>
                      </a:r>
                    </a:p>
                  </a:txBody>
                  <a:tcPr anchor="ctr"/>
                </a:tc>
                <a:extLst>
                  <a:ext uri="{0D108BD9-81ED-4DB2-BD59-A6C34878D82A}">
                    <a16:rowId xmlns:a16="http://schemas.microsoft.com/office/drawing/2014/main" val="10001"/>
                  </a:ext>
                </a:extLst>
              </a:tr>
              <a:tr h="444989">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２</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浮かしたまま、光センサー右が</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白い紙の上</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にくるように持つと、</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LED1</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が</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点灯</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することをチェック。</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→点灯していなければ、</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点灯するまで</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VR1</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を時計回りに</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ゆっくり</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回す</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2"/>
                  </a:ext>
                </a:extLst>
              </a:tr>
              <a:tr h="379379">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３</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l"/>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次に、光センサー右が</a:t>
                      </a:r>
                      <a:r>
                        <a:rPr kumimoji="1" lang="ja-JP" altLang="en-US" sz="1400" b="1" dirty="0">
                          <a:latin typeface="Meiryo UI" panose="020B0604030504040204" pitchFamily="50" charset="-128"/>
                          <a:ea typeface="Meiryo UI" panose="020B0604030504040204" pitchFamily="50" charset="-128"/>
                          <a:cs typeface="Meiryo UI" panose="020B0604030504040204" pitchFamily="50" charset="-128"/>
                        </a:rPr>
                        <a:t>黒い紙の上</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にくるように持つと、</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LED1</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が</a:t>
                      </a:r>
                      <a:r>
                        <a:rPr kumimoji="1" lang="ja-JP" altLang="en-US" sz="1400" b="1" dirty="0">
                          <a:latin typeface="Meiryo UI" panose="020B0604030504040204" pitchFamily="50" charset="-128"/>
                          <a:ea typeface="Meiryo UI" panose="020B0604030504040204" pitchFamily="50" charset="-128"/>
                          <a:cs typeface="Meiryo UI" panose="020B0604030504040204" pitchFamily="50" charset="-128"/>
                        </a:rPr>
                        <a:t>消灯</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することチェック。</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lgn="l"/>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→消灯していなければ、</a:t>
                      </a:r>
                      <a:r>
                        <a:rPr kumimoji="1" lang="ja-JP" altLang="en-US" sz="1400" b="1" dirty="0">
                          <a:latin typeface="Meiryo UI" panose="020B0604030504040204" pitchFamily="50" charset="-128"/>
                          <a:ea typeface="Meiryo UI" panose="020B0604030504040204" pitchFamily="50" charset="-128"/>
                          <a:cs typeface="Meiryo UI" panose="020B0604030504040204" pitchFamily="50" charset="-128"/>
                        </a:rPr>
                        <a:t>消灯するまで</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VR1</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を反時計回りに</a:t>
                      </a:r>
                      <a:r>
                        <a:rPr kumimoji="1" lang="ja-JP" altLang="en-US" sz="1600" b="1" dirty="0">
                          <a:latin typeface="Meiryo UI" panose="020B0604030504040204" pitchFamily="50" charset="-128"/>
                          <a:ea typeface="Meiryo UI" panose="020B0604030504040204" pitchFamily="50" charset="-128"/>
                          <a:cs typeface="Meiryo UI" panose="020B0604030504040204" pitchFamily="50" charset="-128"/>
                        </a:rPr>
                        <a:t>ゆっくり</a:t>
                      </a:r>
                      <a:r>
                        <a:rPr kumimoji="1" lang="ja-JP" altLang="en-US" sz="1400" b="1" dirty="0">
                          <a:latin typeface="Meiryo UI" panose="020B0604030504040204" pitchFamily="50" charset="-128"/>
                          <a:ea typeface="Meiryo UI" panose="020B0604030504040204" pitchFamily="50" charset="-128"/>
                          <a:cs typeface="Meiryo UI" panose="020B0604030504040204" pitchFamily="50" charset="-128"/>
                        </a:rPr>
                        <a:t>回す</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a:t>
                      </a:r>
                    </a:p>
                  </a:txBody>
                  <a:tcPr anchor="ctr"/>
                </a:tc>
                <a:extLst>
                  <a:ext uri="{0D108BD9-81ED-4DB2-BD59-A6C34878D82A}">
                    <a16:rowId xmlns:a16="http://schemas.microsoft.com/office/drawing/2014/main" val="10003"/>
                  </a:ext>
                </a:extLst>
              </a:tr>
              <a:tr h="371725">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４</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白い紙の上では</a:t>
                      </a: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LED1</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が点灯、黒い紙の上では</a:t>
                      </a: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LED1</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が消灯</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するようになるまで（２）と（３）を繰り返して調整します。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4"/>
                  </a:ext>
                </a:extLst>
              </a:tr>
              <a:tr h="331539">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５</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光センサー左も同じように、</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白い紙の上では</a:t>
                      </a:r>
                      <a:r>
                        <a:rPr lang="en-US" altLang="ja-JP" sz="1400" b="1" dirty="0">
                          <a:latin typeface="Meiryo UI" panose="020B0604030504040204" pitchFamily="50" charset="-128"/>
                          <a:ea typeface="Meiryo UI" panose="020B0604030504040204" pitchFamily="50" charset="-128"/>
                          <a:cs typeface="Meiryo UI" panose="020B0604030504040204" pitchFamily="50" charset="-128"/>
                        </a:rPr>
                        <a:t>LED2</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が点灯、黒い紙の上では消灯</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するようになるまで</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VR2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のつまみの位置を調整します。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5"/>
                  </a:ext>
                </a:extLst>
              </a:tr>
              <a:tr h="385714">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６</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左右のセンサー調整ができたら、コースの上に機体をのせて、線をたどるように進めば</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OK</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6"/>
                  </a:ext>
                </a:extLst>
              </a:tr>
            </a:tbl>
          </a:graphicData>
        </a:graphic>
      </p:graphicFrame>
      <p:pic>
        <p:nvPicPr>
          <p:cNvPr id="23" name="図 22">
            <a:extLst>
              <a:ext uri="{FF2B5EF4-FFF2-40B4-BE49-F238E27FC236}">
                <a16:creationId xmlns:a16="http://schemas.microsoft.com/office/drawing/2014/main" id="{A1DF4205-9B1B-441F-A76A-B7814AE46CE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475909" y="355817"/>
            <a:ext cx="605110" cy="651151"/>
          </a:xfrm>
          <a:prstGeom prst="rect">
            <a:avLst/>
          </a:prstGeom>
        </p:spPr>
      </p:pic>
      <p:sp>
        <p:nvSpPr>
          <p:cNvPr id="24" name="正方形/長方形 23">
            <a:extLst>
              <a:ext uri="{FF2B5EF4-FFF2-40B4-BE49-F238E27FC236}">
                <a16:creationId xmlns:a16="http://schemas.microsoft.com/office/drawing/2014/main" id="{DF74026C-438B-49D5-AD6E-9BCF7992D531}"/>
              </a:ext>
            </a:extLst>
          </p:cNvPr>
          <p:cNvSpPr/>
          <p:nvPr/>
        </p:nvSpPr>
        <p:spPr>
          <a:xfrm>
            <a:off x="5147627" y="270092"/>
            <a:ext cx="6202856" cy="779134"/>
          </a:xfrm>
          <a:prstGeom prst="rect">
            <a:avLst/>
          </a:prstGeom>
          <a:solidFill>
            <a:srgbClr val="FFCCCC"/>
          </a:solidFill>
          <a:ln>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テーブルの上で</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チェックするときは、</a:t>
            </a:r>
            <a:r>
              <a:rPr kumimoji="1"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動作中の機体から目をはなさないこと！</a:t>
            </a:r>
            <a:endParaRPr kumimoji="1"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センサーがうまく反応しなかったときに落下することがあります。</a:t>
            </a:r>
          </a:p>
        </p:txBody>
      </p:sp>
      <p:sp>
        <p:nvSpPr>
          <p:cNvPr id="87" name="コンテンツ プレースホルダー 2">
            <a:extLst>
              <a:ext uri="{FF2B5EF4-FFF2-40B4-BE49-F238E27FC236}">
                <a16:creationId xmlns:a16="http://schemas.microsoft.com/office/drawing/2014/main" id="{C33496A2-7390-4B23-8CEA-D5BA3EB65CE2}"/>
              </a:ext>
            </a:extLst>
          </p:cNvPr>
          <p:cNvSpPr txBox="1">
            <a:spLocks/>
          </p:cNvSpPr>
          <p:nvPr/>
        </p:nvSpPr>
        <p:spPr>
          <a:xfrm>
            <a:off x="7153168" y="1512062"/>
            <a:ext cx="897866"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(1)</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の動作</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コンテンツ プレースホルダー 2">
            <a:extLst>
              <a:ext uri="{FF2B5EF4-FFF2-40B4-BE49-F238E27FC236}">
                <a16:creationId xmlns:a16="http://schemas.microsoft.com/office/drawing/2014/main" id="{493B0157-EED1-4CB8-8D96-AA52F23FA927}"/>
              </a:ext>
            </a:extLst>
          </p:cNvPr>
          <p:cNvSpPr txBox="1">
            <a:spLocks/>
          </p:cNvSpPr>
          <p:nvPr/>
        </p:nvSpPr>
        <p:spPr>
          <a:xfrm>
            <a:off x="7153168" y="2755726"/>
            <a:ext cx="897866"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の動作</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コンテンツ プレースホルダー 2">
            <a:extLst>
              <a:ext uri="{FF2B5EF4-FFF2-40B4-BE49-F238E27FC236}">
                <a16:creationId xmlns:a16="http://schemas.microsoft.com/office/drawing/2014/main" id="{FB2FFA69-4859-4014-BBBC-92A60E32CFE2}"/>
              </a:ext>
            </a:extLst>
          </p:cNvPr>
          <p:cNvSpPr txBox="1">
            <a:spLocks/>
          </p:cNvSpPr>
          <p:nvPr/>
        </p:nvSpPr>
        <p:spPr>
          <a:xfrm>
            <a:off x="9817871" y="2755726"/>
            <a:ext cx="897866"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の動作</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コンテンツ プレースホルダー 2">
            <a:extLst>
              <a:ext uri="{FF2B5EF4-FFF2-40B4-BE49-F238E27FC236}">
                <a16:creationId xmlns:a16="http://schemas.microsoft.com/office/drawing/2014/main" id="{5F426A7C-DF40-413C-9F71-BEA4A61CCC87}"/>
              </a:ext>
            </a:extLst>
          </p:cNvPr>
          <p:cNvSpPr txBox="1">
            <a:spLocks/>
          </p:cNvSpPr>
          <p:nvPr/>
        </p:nvSpPr>
        <p:spPr>
          <a:xfrm>
            <a:off x="812850" y="5967505"/>
            <a:ext cx="6437001" cy="452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b="1" u="sng" dirty="0">
                <a:latin typeface="Meiryo UI" panose="020B0604030504040204" pitchFamily="50" charset="-128"/>
                <a:ea typeface="Meiryo UI" panose="020B0604030504040204" pitchFamily="50" charset="-128"/>
                <a:cs typeface="Meiryo UI" panose="020B0604030504040204" pitchFamily="50" charset="-128"/>
              </a:rPr>
              <a:t>テーブルから落ちずに動き続ければ動作チェックは</a:t>
            </a:r>
            <a:r>
              <a:rPr lang="en-US" altLang="ja-JP" sz="2000" b="1" u="sng" dirty="0">
                <a:latin typeface="Meiryo UI" panose="020B0604030504040204" pitchFamily="50" charset="-128"/>
                <a:ea typeface="Meiryo UI" panose="020B0604030504040204" pitchFamily="50" charset="-128"/>
                <a:cs typeface="Meiryo UI" panose="020B0604030504040204" pitchFamily="50" charset="-128"/>
              </a:rPr>
              <a:t>OK</a:t>
            </a:r>
            <a:r>
              <a:rPr lang="ja-JP" altLang="en-US" sz="2000" b="1" u="sng" dirty="0">
                <a:latin typeface="Meiryo UI" panose="020B0604030504040204" pitchFamily="50" charset="-128"/>
                <a:ea typeface="Meiryo UI" panose="020B0604030504040204" pitchFamily="50" charset="-128"/>
                <a:cs typeface="Meiryo UI" panose="020B0604030504040204" pitchFamily="50" charset="-128"/>
              </a:rPr>
              <a:t>です！</a:t>
            </a:r>
          </a:p>
        </p:txBody>
      </p:sp>
      <p:pic>
        <p:nvPicPr>
          <p:cNvPr id="91" name="図 90" descr="グラフィカル ユーザー インターフェイス, アプリケーション&#10;&#10;自動的に生成された説明">
            <a:extLst>
              <a:ext uri="{FF2B5EF4-FFF2-40B4-BE49-F238E27FC236}">
                <a16:creationId xmlns:a16="http://schemas.microsoft.com/office/drawing/2014/main" id="{10BA98C4-E170-4B0F-B0FA-053BF95EAE05}"/>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p:blipFill>
        <p:spPr>
          <a:xfrm rot="10800000">
            <a:off x="7602101" y="3388246"/>
            <a:ext cx="1361874" cy="1379975"/>
          </a:xfrm>
          <a:prstGeom prst="rect">
            <a:avLst/>
          </a:prstGeom>
        </p:spPr>
      </p:pic>
      <p:pic>
        <p:nvPicPr>
          <p:cNvPr id="92" name="図 91">
            <a:extLst>
              <a:ext uri="{FF2B5EF4-FFF2-40B4-BE49-F238E27FC236}">
                <a16:creationId xmlns:a16="http://schemas.microsoft.com/office/drawing/2014/main" id="{C8912173-0D3A-4575-A1DF-49BBE5D6915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61695" y="2879895"/>
            <a:ext cx="199708" cy="214903"/>
          </a:xfrm>
          <a:prstGeom prst="rect">
            <a:avLst/>
          </a:prstGeom>
        </p:spPr>
      </p:pic>
      <p:pic>
        <p:nvPicPr>
          <p:cNvPr id="93" name="図 92">
            <a:extLst>
              <a:ext uri="{FF2B5EF4-FFF2-40B4-BE49-F238E27FC236}">
                <a16:creationId xmlns:a16="http://schemas.microsoft.com/office/drawing/2014/main" id="{E4FBCD08-7031-471B-9FE8-2A34EB5C38D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61695" y="3659344"/>
            <a:ext cx="199708" cy="214903"/>
          </a:xfrm>
          <a:prstGeom prst="rect">
            <a:avLst/>
          </a:prstGeom>
        </p:spPr>
      </p:pic>
      <p:pic>
        <p:nvPicPr>
          <p:cNvPr id="3" name="図 2" descr="屋内, 座る, 小さい, テーブル が含まれている画像&#10;&#10;自動的に生成された説明">
            <a:extLst>
              <a:ext uri="{FF2B5EF4-FFF2-40B4-BE49-F238E27FC236}">
                <a16:creationId xmlns:a16="http://schemas.microsoft.com/office/drawing/2014/main" id="{66E182D4-E830-4166-9389-526876B9594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119935" y="1519277"/>
            <a:ext cx="1558390" cy="1221830"/>
          </a:xfrm>
          <a:prstGeom prst="rect">
            <a:avLst/>
          </a:prstGeom>
        </p:spPr>
      </p:pic>
      <p:sp>
        <p:nvSpPr>
          <p:cNvPr id="94" name="コンテンツ プレースホルダー 2">
            <a:extLst>
              <a:ext uri="{FF2B5EF4-FFF2-40B4-BE49-F238E27FC236}">
                <a16:creationId xmlns:a16="http://schemas.microsoft.com/office/drawing/2014/main" id="{D5C7DBCD-D3F2-4C00-AB81-29B5E4CC6857}"/>
              </a:ext>
            </a:extLst>
          </p:cNvPr>
          <p:cNvSpPr txBox="1">
            <a:spLocks/>
          </p:cNvSpPr>
          <p:nvPr/>
        </p:nvSpPr>
        <p:spPr>
          <a:xfrm>
            <a:off x="7153168" y="5239618"/>
            <a:ext cx="897866"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(6)</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の動作</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04" name="グループ化 103">
            <a:extLst>
              <a:ext uri="{FF2B5EF4-FFF2-40B4-BE49-F238E27FC236}">
                <a16:creationId xmlns:a16="http://schemas.microsoft.com/office/drawing/2014/main" id="{4E5B2575-D909-4117-B4F7-A4FCA5895B6A}"/>
              </a:ext>
            </a:extLst>
          </p:cNvPr>
          <p:cNvGrpSpPr/>
          <p:nvPr/>
        </p:nvGrpSpPr>
        <p:grpSpPr>
          <a:xfrm>
            <a:off x="10121286" y="3384790"/>
            <a:ext cx="1361874" cy="1379975"/>
            <a:chOff x="10121286" y="3384790"/>
            <a:chExt cx="1361874" cy="1379975"/>
          </a:xfrm>
        </p:grpSpPr>
        <p:pic>
          <p:nvPicPr>
            <p:cNvPr id="97" name="図 96" descr="グラフィカル ユーザー インターフェイス, アプリケーション&#10;&#10;自動的に生成された説明">
              <a:extLst>
                <a:ext uri="{FF2B5EF4-FFF2-40B4-BE49-F238E27FC236}">
                  <a16:creationId xmlns:a16="http://schemas.microsoft.com/office/drawing/2014/main" id="{12BF4A2E-E744-4FBD-A150-7C54C7A4E329}"/>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p:blipFill>
          <p:spPr>
            <a:xfrm rot="10800000">
              <a:off x="10121286" y="3384790"/>
              <a:ext cx="1361874" cy="1379975"/>
            </a:xfrm>
            <a:prstGeom prst="rect">
              <a:avLst/>
            </a:prstGeom>
          </p:spPr>
        </p:pic>
        <p:cxnSp>
          <p:nvCxnSpPr>
            <p:cNvPr id="99" name="直線コネクタ 98">
              <a:extLst>
                <a:ext uri="{FF2B5EF4-FFF2-40B4-BE49-F238E27FC236}">
                  <a16:creationId xmlns:a16="http://schemas.microsoft.com/office/drawing/2014/main" id="{EA584B5A-C02F-4D21-8FF9-BD60504B28A9}"/>
                </a:ext>
              </a:extLst>
            </p:cNvPr>
            <p:cNvCxnSpPr>
              <a:cxnSpLocks/>
            </p:cNvCxnSpPr>
            <p:nvPr/>
          </p:nvCxnSpPr>
          <p:spPr>
            <a:xfrm>
              <a:off x="10477318" y="3390647"/>
              <a:ext cx="644142" cy="0"/>
            </a:xfrm>
            <a:prstGeom prst="line">
              <a:avLst/>
            </a:prstGeom>
            <a:ln w="9525">
              <a:solidFill>
                <a:schemeClr val="bg1">
                  <a:lumMod val="85000"/>
                </a:schemeClr>
              </a:solidFill>
            </a:ln>
          </p:spPr>
          <p:style>
            <a:lnRef idx="1">
              <a:schemeClr val="accent6"/>
            </a:lnRef>
            <a:fillRef idx="0">
              <a:schemeClr val="accent6"/>
            </a:fillRef>
            <a:effectRef idx="0">
              <a:schemeClr val="accent6"/>
            </a:effectRef>
            <a:fontRef idx="minor">
              <a:schemeClr val="tx1"/>
            </a:fontRef>
          </p:style>
        </p:cxnSp>
        <p:cxnSp>
          <p:nvCxnSpPr>
            <p:cNvPr id="100" name="直線コネクタ 99">
              <a:extLst>
                <a:ext uri="{FF2B5EF4-FFF2-40B4-BE49-F238E27FC236}">
                  <a16:creationId xmlns:a16="http://schemas.microsoft.com/office/drawing/2014/main" id="{22E28F62-9927-4DCB-B670-4C2AEFF57E40}"/>
                </a:ext>
              </a:extLst>
            </p:cNvPr>
            <p:cNvCxnSpPr>
              <a:cxnSpLocks/>
            </p:cNvCxnSpPr>
            <p:nvPr/>
          </p:nvCxnSpPr>
          <p:spPr>
            <a:xfrm>
              <a:off x="10328659" y="4759603"/>
              <a:ext cx="949876" cy="0"/>
            </a:xfrm>
            <a:prstGeom prst="line">
              <a:avLst/>
            </a:prstGeom>
            <a:ln w="9525">
              <a:solidFill>
                <a:schemeClr val="bg1">
                  <a:lumMod val="85000"/>
                </a:schemeClr>
              </a:solidFill>
            </a:ln>
          </p:spPr>
          <p:style>
            <a:lnRef idx="1">
              <a:schemeClr val="accent6"/>
            </a:lnRef>
            <a:fillRef idx="0">
              <a:schemeClr val="accent6"/>
            </a:fillRef>
            <a:effectRef idx="0">
              <a:schemeClr val="accent6"/>
            </a:effectRef>
            <a:fontRef idx="minor">
              <a:schemeClr val="tx1"/>
            </a:fontRef>
          </p:style>
        </p:cxnSp>
      </p:grpSp>
      <p:grpSp>
        <p:nvGrpSpPr>
          <p:cNvPr id="111" name="グループ化 110">
            <a:extLst>
              <a:ext uri="{FF2B5EF4-FFF2-40B4-BE49-F238E27FC236}">
                <a16:creationId xmlns:a16="http://schemas.microsoft.com/office/drawing/2014/main" id="{398AABEA-E79F-43EE-9382-6CDAC2E1869A}"/>
              </a:ext>
            </a:extLst>
          </p:cNvPr>
          <p:cNvGrpSpPr/>
          <p:nvPr/>
        </p:nvGrpSpPr>
        <p:grpSpPr>
          <a:xfrm>
            <a:off x="7422776" y="3071057"/>
            <a:ext cx="1685365" cy="1986869"/>
            <a:chOff x="7422776" y="3071057"/>
            <a:chExt cx="1685365" cy="1986869"/>
          </a:xfrm>
        </p:grpSpPr>
        <p:cxnSp>
          <p:nvCxnSpPr>
            <p:cNvPr id="106" name="直線コネクタ 105">
              <a:extLst>
                <a:ext uri="{FF2B5EF4-FFF2-40B4-BE49-F238E27FC236}">
                  <a16:creationId xmlns:a16="http://schemas.microsoft.com/office/drawing/2014/main" id="{AF9A142D-C8FA-4576-958B-F9B3B551D3D7}"/>
                </a:ext>
              </a:extLst>
            </p:cNvPr>
            <p:cNvCxnSpPr/>
            <p:nvPr/>
          </p:nvCxnSpPr>
          <p:spPr>
            <a:xfrm flipH="1">
              <a:off x="7422776" y="3071057"/>
              <a:ext cx="1685365" cy="0"/>
            </a:xfrm>
            <a:prstGeom prst="line">
              <a:avLst/>
            </a:prstGeom>
          </p:spPr>
          <p:style>
            <a:lnRef idx="1">
              <a:schemeClr val="dk1"/>
            </a:lnRef>
            <a:fillRef idx="0">
              <a:schemeClr val="dk1"/>
            </a:fillRef>
            <a:effectRef idx="0">
              <a:schemeClr val="dk1"/>
            </a:effectRef>
            <a:fontRef idx="minor">
              <a:schemeClr val="tx1"/>
            </a:fontRef>
          </p:style>
        </p:cxnSp>
        <p:cxnSp>
          <p:nvCxnSpPr>
            <p:cNvPr id="110" name="直線コネクタ 109">
              <a:extLst>
                <a:ext uri="{FF2B5EF4-FFF2-40B4-BE49-F238E27FC236}">
                  <a16:creationId xmlns:a16="http://schemas.microsoft.com/office/drawing/2014/main" id="{42137B0E-D7B5-4C1F-9AFF-52788478D058}"/>
                </a:ext>
              </a:extLst>
            </p:cNvPr>
            <p:cNvCxnSpPr/>
            <p:nvPr/>
          </p:nvCxnSpPr>
          <p:spPr>
            <a:xfrm>
              <a:off x="7422776" y="3071057"/>
              <a:ext cx="0" cy="1986869"/>
            </a:xfrm>
            <a:prstGeom prst="line">
              <a:avLst/>
            </a:prstGeom>
          </p:spPr>
          <p:style>
            <a:lnRef idx="1">
              <a:schemeClr val="dk1"/>
            </a:lnRef>
            <a:fillRef idx="0">
              <a:schemeClr val="dk1"/>
            </a:fillRef>
            <a:effectRef idx="0">
              <a:schemeClr val="dk1"/>
            </a:effectRef>
            <a:fontRef idx="minor">
              <a:schemeClr val="tx1"/>
            </a:fontRef>
          </p:style>
        </p:cxnSp>
      </p:grpSp>
      <p:grpSp>
        <p:nvGrpSpPr>
          <p:cNvPr id="112" name="グループ化 111">
            <a:extLst>
              <a:ext uri="{FF2B5EF4-FFF2-40B4-BE49-F238E27FC236}">
                <a16:creationId xmlns:a16="http://schemas.microsoft.com/office/drawing/2014/main" id="{9D0657A2-92B8-413F-BFF5-EE8989E8CF01}"/>
              </a:ext>
            </a:extLst>
          </p:cNvPr>
          <p:cNvGrpSpPr/>
          <p:nvPr/>
        </p:nvGrpSpPr>
        <p:grpSpPr>
          <a:xfrm>
            <a:off x="9956706" y="3071057"/>
            <a:ext cx="1685365" cy="1986869"/>
            <a:chOff x="7422776" y="3071057"/>
            <a:chExt cx="1685365" cy="1986869"/>
          </a:xfrm>
        </p:grpSpPr>
        <p:cxnSp>
          <p:nvCxnSpPr>
            <p:cNvPr id="113" name="直線コネクタ 112">
              <a:extLst>
                <a:ext uri="{FF2B5EF4-FFF2-40B4-BE49-F238E27FC236}">
                  <a16:creationId xmlns:a16="http://schemas.microsoft.com/office/drawing/2014/main" id="{F07FFF61-E553-4366-BF34-7932A57756F3}"/>
                </a:ext>
              </a:extLst>
            </p:cNvPr>
            <p:cNvCxnSpPr/>
            <p:nvPr/>
          </p:nvCxnSpPr>
          <p:spPr>
            <a:xfrm flipH="1">
              <a:off x="7422776" y="3071057"/>
              <a:ext cx="1685365" cy="0"/>
            </a:xfrm>
            <a:prstGeom prst="line">
              <a:avLst/>
            </a:prstGeom>
          </p:spPr>
          <p:style>
            <a:lnRef idx="1">
              <a:schemeClr val="dk1"/>
            </a:lnRef>
            <a:fillRef idx="0">
              <a:schemeClr val="dk1"/>
            </a:fillRef>
            <a:effectRef idx="0">
              <a:schemeClr val="dk1"/>
            </a:effectRef>
            <a:fontRef idx="minor">
              <a:schemeClr val="tx1"/>
            </a:fontRef>
          </p:style>
        </p:cxnSp>
        <p:cxnSp>
          <p:nvCxnSpPr>
            <p:cNvPr id="114" name="直線コネクタ 113">
              <a:extLst>
                <a:ext uri="{FF2B5EF4-FFF2-40B4-BE49-F238E27FC236}">
                  <a16:creationId xmlns:a16="http://schemas.microsoft.com/office/drawing/2014/main" id="{666EF4AE-3650-4C06-8F28-554B5699679F}"/>
                </a:ext>
              </a:extLst>
            </p:cNvPr>
            <p:cNvCxnSpPr/>
            <p:nvPr/>
          </p:nvCxnSpPr>
          <p:spPr>
            <a:xfrm>
              <a:off x="7422776" y="3071057"/>
              <a:ext cx="0" cy="1986869"/>
            </a:xfrm>
            <a:prstGeom prst="line">
              <a:avLst/>
            </a:prstGeom>
          </p:spPr>
          <p:style>
            <a:lnRef idx="1">
              <a:schemeClr val="dk1"/>
            </a:lnRef>
            <a:fillRef idx="0">
              <a:schemeClr val="dk1"/>
            </a:fillRef>
            <a:effectRef idx="0">
              <a:schemeClr val="dk1"/>
            </a:effectRef>
            <a:fontRef idx="minor">
              <a:schemeClr val="tx1"/>
            </a:fontRef>
          </p:style>
        </p:cxnSp>
      </p:grpSp>
      <p:sp>
        <p:nvSpPr>
          <p:cNvPr id="115" name="矢印: 折線 114">
            <a:extLst>
              <a:ext uri="{FF2B5EF4-FFF2-40B4-BE49-F238E27FC236}">
                <a16:creationId xmlns:a16="http://schemas.microsoft.com/office/drawing/2014/main" id="{5F437B70-8D54-405D-A6D0-E611FE87C5D7}"/>
              </a:ext>
            </a:extLst>
          </p:cNvPr>
          <p:cNvSpPr/>
          <p:nvPr/>
        </p:nvSpPr>
        <p:spPr>
          <a:xfrm rot="10800000">
            <a:off x="9667906" y="2365734"/>
            <a:ext cx="415677" cy="262386"/>
          </a:xfrm>
          <a:prstGeom prst="bentArrow">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6" name="コンテンツ プレースホルダー 2">
            <a:extLst>
              <a:ext uri="{FF2B5EF4-FFF2-40B4-BE49-F238E27FC236}">
                <a16:creationId xmlns:a16="http://schemas.microsoft.com/office/drawing/2014/main" id="{9A9ED504-3EB4-46B4-BD55-FAB41606050D}"/>
              </a:ext>
            </a:extLst>
          </p:cNvPr>
          <p:cNvSpPr txBox="1">
            <a:spLocks/>
          </p:cNvSpPr>
          <p:nvPr/>
        </p:nvSpPr>
        <p:spPr>
          <a:xfrm>
            <a:off x="9752186" y="2120750"/>
            <a:ext cx="1029235"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ちょっと浮かす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7" name="コンテンツ プレースホルダー 2">
            <a:extLst>
              <a:ext uri="{FF2B5EF4-FFF2-40B4-BE49-F238E27FC236}">
                <a16:creationId xmlns:a16="http://schemas.microsoft.com/office/drawing/2014/main" id="{8D19565C-D365-4FCE-9013-5A0DC80D0003}"/>
              </a:ext>
            </a:extLst>
          </p:cNvPr>
          <p:cNvSpPr txBox="1">
            <a:spLocks/>
          </p:cNvSpPr>
          <p:nvPr/>
        </p:nvSpPr>
        <p:spPr>
          <a:xfrm>
            <a:off x="9320810" y="3914365"/>
            <a:ext cx="541174"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VR1</a:t>
            </a:r>
          </a:p>
        </p:txBody>
      </p:sp>
      <p:sp>
        <p:nvSpPr>
          <p:cNvPr id="118" name="コンテンツ プレースホルダー 2">
            <a:extLst>
              <a:ext uri="{FF2B5EF4-FFF2-40B4-BE49-F238E27FC236}">
                <a16:creationId xmlns:a16="http://schemas.microsoft.com/office/drawing/2014/main" id="{EED591D7-962D-4F74-9286-A041427F8006}"/>
              </a:ext>
            </a:extLst>
          </p:cNvPr>
          <p:cNvSpPr txBox="1">
            <a:spLocks/>
          </p:cNvSpPr>
          <p:nvPr/>
        </p:nvSpPr>
        <p:spPr>
          <a:xfrm>
            <a:off x="9246317" y="3538790"/>
            <a:ext cx="615667"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LED1</a:t>
            </a:r>
          </a:p>
        </p:txBody>
      </p:sp>
      <p:sp>
        <p:nvSpPr>
          <p:cNvPr id="119" name="コンテンツ プレースホルダー 2">
            <a:extLst>
              <a:ext uri="{FF2B5EF4-FFF2-40B4-BE49-F238E27FC236}">
                <a16:creationId xmlns:a16="http://schemas.microsoft.com/office/drawing/2014/main" id="{FAF51217-5F2A-4A4D-BA62-3C1EF38CD84E}"/>
              </a:ext>
            </a:extLst>
          </p:cNvPr>
          <p:cNvSpPr txBox="1">
            <a:spLocks/>
          </p:cNvSpPr>
          <p:nvPr/>
        </p:nvSpPr>
        <p:spPr>
          <a:xfrm>
            <a:off x="8794913" y="3162509"/>
            <a:ext cx="1067071"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光センサー右</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矢印: 下 121">
            <a:extLst>
              <a:ext uri="{FF2B5EF4-FFF2-40B4-BE49-F238E27FC236}">
                <a16:creationId xmlns:a16="http://schemas.microsoft.com/office/drawing/2014/main" id="{807F7043-B9DD-44B1-A338-AF912363C76A}"/>
              </a:ext>
            </a:extLst>
          </p:cNvPr>
          <p:cNvSpPr/>
          <p:nvPr/>
        </p:nvSpPr>
        <p:spPr>
          <a:xfrm rot="4130899">
            <a:off x="8563319" y="3153975"/>
            <a:ext cx="138172" cy="453431"/>
          </a:xfrm>
          <a:prstGeom prst="downArrow">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矢印: 下 122">
            <a:extLst>
              <a:ext uri="{FF2B5EF4-FFF2-40B4-BE49-F238E27FC236}">
                <a16:creationId xmlns:a16="http://schemas.microsoft.com/office/drawing/2014/main" id="{B5642279-8967-4283-A5B3-5CEDAD655B58}"/>
              </a:ext>
            </a:extLst>
          </p:cNvPr>
          <p:cNvSpPr/>
          <p:nvPr/>
        </p:nvSpPr>
        <p:spPr>
          <a:xfrm rot="5217503">
            <a:off x="8893442" y="3457227"/>
            <a:ext cx="138172" cy="516905"/>
          </a:xfrm>
          <a:prstGeom prst="downArrow">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矢印: 下 123">
            <a:extLst>
              <a:ext uri="{FF2B5EF4-FFF2-40B4-BE49-F238E27FC236}">
                <a16:creationId xmlns:a16="http://schemas.microsoft.com/office/drawing/2014/main" id="{68081A6D-6F94-490B-9FAF-46C907DC993F}"/>
              </a:ext>
            </a:extLst>
          </p:cNvPr>
          <p:cNvSpPr/>
          <p:nvPr/>
        </p:nvSpPr>
        <p:spPr>
          <a:xfrm rot="5903042">
            <a:off x="8967416" y="3672040"/>
            <a:ext cx="138172" cy="554392"/>
          </a:xfrm>
          <a:prstGeom prst="downArrow">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フリーフォーム: 図形 124">
            <a:extLst>
              <a:ext uri="{FF2B5EF4-FFF2-40B4-BE49-F238E27FC236}">
                <a16:creationId xmlns:a16="http://schemas.microsoft.com/office/drawing/2014/main" id="{CBD459D1-7DC4-4794-B0F5-F1D390CEF4A2}"/>
              </a:ext>
            </a:extLst>
          </p:cNvPr>
          <p:cNvSpPr/>
          <p:nvPr/>
        </p:nvSpPr>
        <p:spPr>
          <a:xfrm>
            <a:off x="7586804" y="5538289"/>
            <a:ext cx="3983525" cy="631349"/>
          </a:xfrm>
          <a:custGeom>
            <a:avLst/>
            <a:gdLst>
              <a:gd name="connsiteX0" fmla="*/ 0 w 3983525"/>
              <a:gd name="connsiteY0" fmla="*/ 590907 h 631349"/>
              <a:gd name="connsiteX1" fmla="*/ 1195057 w 3983525"/>
              <a:gd name="connsiteY1" fmla="*/ 572800 h 631349"/>
              <a:gd name="connsiteX2" fmla="*/ 3177766 w 3983525"/>
              <a:gd name="connsiteY2" fmla="*/ 29592 h 631349"/>
              <a:gd name="connsiteX3" fmla="*/ 3983525 w 3983525"/>
              <a:gd name="connsiteY3" fmla="*/ 120127 h 631349"/>
            </a:gdLst>
            <a:ahLst/>
            <a:cxnLst>
              <a:cxn ang="0">
                <a:pos x="connsiteX0" y="connsiteY0"/>
              </a:cxn>
              <a:cxn ang="0">
                <a:pos x="connsiteX1" y="connsiteY1"/>
              </a:cxn>
              <a:cxn ang="0">
                <a:pos x="connsiteX2" y="connsiteY2"/>
              </a:cxn>
              <a:cxn ang="0">
                <a:pos x="connsiteX3" y="connsiteY3"/>
              </a:cxn>
            </a:cxnLst>
            <a:rect l="l" t="t" r="r" b="b"/>
            <a:pathLst>
              <a:path w="3983525" h="631349">
                <a:moveTo>
                  <a:pt x="0" y="590907"/>
                </a:moveTo>
                <a:cubicBezTo>
                  <a:pt x="332714" y="628629"/>
                  <a:pt x="665429" y="666352"/>
                  <a:pt x="1195057" y="572800"/>
                </a:cubicBezTo>
                <a:cubicBezTo>
                  <a:pt x="1724685" y="479248"/>
                  <a:pt x="2713021" y="105037"/>
                  <a:pt x="3177766" y="29592"/>
                </a:cubicBezTo>
                <a:cubicBezTo>
                  <a:pt x="3642511" y="-45853"/>
                  <a:pt x="3813018" y="37137"/>
                  <a:pt x="3983525" y="120127"/>
                </a:cubicBezTo>
              </a:path>
            </a:pathLst>
          </a:custGeom>
          <a:ln w="104775">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pic>
        <p:nvPicPr>
          <p:cNvPr id="6" name="図 5" descr="ゲームの画面&#10;&#10;低い精度で自動的に生成された説明">
            <a:extLst>
              <a:ext uri="{FF2B5EF4-FFF2-40B4-BE49-F238E27FC236}">
                <a16:creationId xmlns:a16="http://schemas.microsoft.com/office/drawing/2014/main" id="{8AAB5E62-D977-4C64-A18F-B26185A94F6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rot="20871240">
            <a:off x="8893274" y="5358492"/>
            <a:ext cx="1236979" cy="1005815"/>
          </a:xfrm>
          <a:prstGeom prst="rect">
            <a:avLst/>
          </a:prstGeom>
        </p:spPr>
      </p:pic>
      <p:sp>
        <p:nvSpPr>
          <p:cNvPr id="126" name="台形 125">
            <a:extLst>
              <a:ext uri="{FF2B5EF4-FFF2-40B4-BE49-F238E27FC236}">
                <a16:creationId xmlns:a16="http://schemas.microsoft.com/office/drawing/2014/main" id="{0CCDEEAC-2497-4A7A-9525-B51BE6038D70}"/>
              </a:ext>
            </a:extLst>
          </p:cNvPr>
          <p:cNvSpPr/>
          <p:nvPr/>
        </p:nvSpPr>
        <p:spPr>
          <a:xfrm>
            <a:off x="8103794" y="2095069"/>
            <a:ext cx="323327" cy="509558"/>
          </a:xfrm>
          <a:prstGeom prst="trapezoid">
            <a:avLst>
              <a:gd name="adj" fmla="val 35497"/>
            </a:avLst>
          </a:prstGeom>
          <a:solidFill>
            <a:srgbClr val="FF0000">
              <a:alpha val="51000"/>
            </a:srgbClr>
          </a:solidFill>
          <a:ln>
            <a:noFill/>
          </a:ln>
          <a:effectLst>
            <a:glow rad="88900">
              <a:srgbClr val="FF0000">
                <a:alpha val="58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矢印: 下 126">
            <a:extLst>
              <a:ext uri="{FF2B5EF4-FFF2-40B4-BE49-F238E27FC236}">
                <a16:creationId xmlns:a16="http://schemas.microsoft.com/office/drawing/2014/main" id="{4DB4C0D3-82B3-4CDA-87EC-A4C87CCB3468}"/>
              </a:ext>
            </a:extLst>
          </p:cNvPr>
          <p:cNvSpPr/>
          <p:nvPr/>
        </p:nvSpPr>
        <p:spPr>
          <a:xfrm rot="4130899">
            <a:off x="9761185" y="1609009"/>
            <a:ext cx="138172" cy="453431"/>
          </a:xfrm>
          <a:prstGeom prst="downArrow">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コンテンツ プレースホルダー 2">
            <a:extLst>
              <a:ext uri="{FF2B5EF4-FFF2-40B4-BE49-F238E27FC236}">
                <a16:creationId xmlns:a16="http://schemas.microsoft.com/office/drawing/2014/main" id="{76B3E699-75B9-4E9B-8F34-C55935A60126}"/>
              </a:ext>
            </a:extLst>
          </p:cNvPr>
          <p:cNvSpPr txBox="1">
            <a:spLocks/>
          </p:cNvSpPr>
          <p:nvPr/>
        </p:nvSpPr>
        <p:spPr>
          <a:xfrm>
            <a:off x="10034424" y="1616189"/>
            <a:ext cx="1067071"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スイッチ</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9" name="テキスト ボックス 128">
            <a:extLst>
              <a:ext uri="{FF2B5EF4-FFF2-40B4-BE49-F238E27FC236}">
                <a16:creationId xmlns:a16="http://schemas.microsoft.com/office/drawing/2014/main" id="{51071768-5D2C-4826-9A6E-D82F89BFE008}"/>
              </a:ext>
            </a:extLst>
          </p:cNvPr>
          <p:cNvSpPr txBox="1"/>
          <p:nvPr/>
        </p:nvSpPr>
        <p:spPr>
          <a:xfrm rot="2623481">
            <a:off x="8616578" y="5299089"/>
            <a:ext cx="356668" cy="524709"/>
          </a:xfrm>
          <a:prstGeom prst="rect">
            <a:avLst/>
          </a:prstGeom>
        </p:spPr>
        <p:txBody>
          <a:bodyPr wrap="none" rtlCol="0" anchor="ctr">
            <a:noAutofit/>
          </a:body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テキスト ボックス 129">
            <a:extLst>
              <a:ext uri="{FF2B5EF4-FFF2-40B4-BE49-F238E27FC236}">
                <a16:creationId xmlns:a16="http://schemas.microsoft.com/office/drawing/2014/main" id="{B8CE2552-3055-48B1-8118-105C9C31205C}"/>
              </a:ext>
            </a:extLst>
          </p:cNvPr>
          <p:cNvSpPr txBox="1"/>
          <p:nvPr/>
        </p:nvSpPr>
        <p:spPr>
          <a:xfrm rot="12785891">
            <a:off x="10082410" y="6025430"/>
            <a:ext cx="356668" cy="524709"/>
          </a:xfrm>
          <a:prstGeom prst="rect">
            <a:avLst/>
          </a:prstGeom>
        </p:spPr>
        <p:txBody>
          <a:bodyPr wrap="none" rtlCol="0" anchor="ctr">
            <a:noAutofit/>
          </a:body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5303484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トラブルシューティング</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aphicFrame>
        <p:nvGraphicFramePr>
          <p:cNvPr id="6" name="表 5"/>
          <p:cNvGraphicFramePr>
            <a:graphicFrameLocks noGrp="1"/>
          </p:cNvGraphicFramePr>
          <p:nvPr>
            <p:extLst>
              <p:ext uri="{D42A27DB-BD31-4B8C-83A1-F6EECF244321}">
                <p14:modId xmlns:p14="http://schemas.microsoft.com/office/powerpoint/2010/main" val="3765502249"/>
              </p:ext>
            </p:extLst>
          </p:nvPr>
        </p:nvGraphicFramePr>
        <p:xfrm>
          <a:off x="838200" y="1393397"/>
          <a:ext cx="10500360" cy="3149600"/>
        </p:xfrm>
        <a:graphic>
          <a:graphicData uri="http://schemas.openxmlformats.org/drawingml/2006/table">
            <a:tbl>
              <a:tblPr firstRow="1" bandRow="1">
                <a:tableStyleId>{5C22544A-7EE6-4342-B048-85BDC9FD1C3A}</a:tableStyleId>
              </a:tblPr>
              <a:tblGrid>
                <a:gridCol w="3389555">
                  <a:extLst>
                    <a:ext uri="{9D8B030D-6E8A-4147-A177-3AD203B41FA5}">
                      <a16:colId xmlns:a16="http://schemas.microsoft.com/office/drawing/2014/main" val="20000"/>
                    </a:ext>
                  </a:extLst>
                </a:gridCol>
                <a:gridCol w="7110805">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症状</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a:latin typeface="Meiryo UI" panose="020B0604030504040204" pitchFamily="50" charset="-128"/>
                          <a:ea typeface="Meiryo UI" panose="020B0604030504040204" pitchFamily="50" charset="-128"/>
                          <a:cs typeface="Meiryo UI" panose="020B0604030504040204" pitchFamily="50" charset="-128"/>
                        </a:rPr>
                        <a:t>ここをチェック</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全く動かない</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乾電池の</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err="1">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は正しい向きですか？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電池ボックスの配線の</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 が逆になっていませんか？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消耗した電池を混ぜてつかっていませんか？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部品のはんだづけは正しくできていますか？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片方のモーターが動かない</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動かない側のモーターの端子は、</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15</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度くらいに起こしましたか？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モーターカバーを力まかせにしめつけていませんか？少しゆるめてみてください。</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tc>
                <a:extLst>
                  <a:ext uri="{0D108BD9-81ED-4DB2-BD59-A6C34878D82A}">
                    <a16:rowId xmlns:a16="http://schemas.microsoft.com/office/drawing/2014/main" val="10002"/>
                  </a:ext>
                </a:extLst>
              </a:tr>
              <a:tr h="370840">
                <a:tc>
                  <a:txBody>
                    <a:bodyPr/>
                    <a:lstStyle/>
                    <a:p>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発光ダイオード</a:t>
                      </a:r>
                      <a:r>
                        <a:rPr kumimoji="1" lang="en-US" altLang="ja-JP" sz="1600" dirty="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が点灯しない</a:t>
                      </a:r>
                    </a:p>
                  </a:txBody>
                  <a:tcPr/>
                </a:tc>
                <a:tc>
                  <a:txBody>
                    <a:bodyPr/>
                    <a:lstStyle/>
                    <a:p>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の極性が逆になっていませんか？</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tc>
                <a:extLst>
                  <a:ext uri="{0D108BD9-81ED-4DB2-BD59-A6C34878D82A}">
                    <a16:rowId xmlns:a16="http://schemas.microsoft.com/office/drawing/2014/main" val="10003"/>
                  </a:ext>
                </a:extLst>
              </a:tr>
              <a:tr h="370840">
                <a:tc>
                  <a:txBody>
                    <a:bodyPr/>
                    <a:lstStyle/>
                    <a:p>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線をうまくたどらない</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センサーの感度は正しく調整されていますか？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センサー基板はしっかり最後まで差し込まれていますか？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黒色チューブは取り付けられていますか？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VR1</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VR2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R1</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R2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は正しくはんだづけされていますか？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tc>
                <a:extLst>
                  <a:ext uri="{0D108BD9-81ED-4DB2-BD59-A6C34878D82A}">
                    <a16:rowId xmlns:a16="http://schemas.microsoft.com/office/drawing/2014/main" val="10004"/>
                  </a:ext>
                </a:extLst>
              </a:tr>
            </a:tbl>
          </a:graphicData>
        </a:graphic>
      </p:graphicFrame>
      <p:grpSp>
        <p:nvGrpSpPr>
          <p:cNvPr id="5" name="グループ化 4"/>
          <p:cNvGrpSpPr/>
          <p:nvPr/>
        </p:nvGrpSpPr>
        <p:grpSpPr>
          <a:xfrm>
            <a:off x="-8757" y="365125"/>
            <a:ext cx="477794" cy="5189823"/>
            <a:chOff x="-8757" y="365125"/>
            <a:chExt cx="477794" cy="5189823"/>
          </a:xfrm>
        </p:grpSpPr>
        <p:sp>
          <p:nvSpPr>
            <p:cNvPr id="7" name="片側の 2 つの角を丸めた四角形 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9689418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実験してみよう</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8" name="テキスト ボックス 17"/>
          <p:cNvSpPr txBox="1"/>
          <p:nvPr/>
        </p:nvSpPr>
        <p:spPr>
          <a:xfrm>
            <a:off x="1387358" y="3281022"/>
            <a:ext cx="1548822" cy="307777"/>
          </a:xfrm>
          <a:prstGeom prst="rect">
            <a:avLst/>
          </a:prstGeom>
          <a:noFill/>
        </p:spPr>
        <p:txBody>
          <a:bodyPr wrap="non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途中で線がなくなる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6" name="グループ化 35"/>
          <p:cNvGrpSpPr/>
          <p:nvPr/>
        </p:nvGrpSpPr>
        <p:grpSpPr>
          <a:xfrm>
            <a:off x="1458083" y="2015628"/>
            <a:ext cx="1856617" cy="1170556"/>
            <a:chOff x="904445" y="1634627"/>
            <a:chExt cx="2044464" cy="1288989"/>
          </a:xfrm>
        </p:grpSpPr>
        <p:sp>
          <p:nvSpPr>
            <p:cNvPr id="3" name="正方形/長方形 2"/>
            <p:cNvSpPr/>
            <p:nvPr/>
          </p:nvSpPr>
          <p:spPr>
            <a:xfrm>
              <a:off x="904445" y="1634627"/>
              <a:ext cx="2044464" cy="1288989"/>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円/楕円 3"/>
            <p:cNvSpPr/>
            <p:nvPr/>
          </p:nvSpPr>
          <p:spPr>
            <a:xfrm>
              <a:off x="1242747" y="1867005"/>
              <a:ext cx="1367861" cy="824232"/>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p:cNvGrpSpPr/>
          <p:nvPr/>
        </p:nvGrpSpPr>
        <p:grpSpPr>
          <a:xfrm>
            <a:off x="1458083" y="3558523"/>
            <a:ext cx="1856617" cy="1170556"/>
            <a:chOff x="7423820" y="1720340"/>
            <a:chExt cx="2286000" cy="1441272"/>
          </a:xfrm>
        </p:grpSpPr>
        <p:sp>
          <p:nvSpPr>
            <p:cNvPr id="16" name="正方形/長方形 15"/>
            <p:cNvSpPr/>
            <p:nvPr/>
          </p:nvSpPr>
          <p:spPr>
            <a:xfrm>
              <a:off x="7423820" y="1720340"/>
              <a:ext cx="2286000" cy="1441272"/>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5"/>
            <p:cNvSpPr/>
            <p:nvPr/>
          </p:nvSpPr>
          <p:spPr>
            <a:xfrm rot="20577517">
              <a:off x="7791302" y="2275847"/>
              <a:ext cx="1551034" cy="370933"/>
            </a:xfrm>
            <a:custGeom>
              <a:avLst/>
              <a:gdLst>
                <a:gd name="connsiteX0" fmla="*/ 0 w 1905000"/>
                <a:gd name="connsiteY0" fmla="*/ 619125 h 736728"/>
                <a:gd name="connsiteX1" fmla="*/ 257175 w 1905000"/>
                <a:gd name="connsiteY1" fmla="*/ 733425 h 736728"/>
                <a:gd name="connsiteX2" fmla="*/ 676275 w 1905000"/>
                <a:gd name="connsiteY2" fmla="*/ 504825 h 736728"/>
                <a:gd name="connsiteX3" fmla="*/ 1028700 w 1905000"/>
                <a:gd name="connsiteY3" fmla="*/ 723900 h 736728"/>
                <a:gd name="connsiteX4" fmla="*/ 1333500 w 1905000"/>
                <a:gd name="connsiteY4" fmla="*/ 371475 h 736728"/>
                <a:gd name="connsiteX5" fmla="*/ 1762125 w 1905000"/>
                <a:gd name="connsiteY5" fmla="*/ 219075 h 736728"/>
                <a:gd name="connsiteX6" fmla="*/ 1905000 w 1905000"/>
                <a:gd name="connsiteY6" fmla="*/ 0 h 73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00" h="736728">
                  <a:moveTo>
                    <a:pt x="0" y="619125"/>
                  </a:moveTo>
                  <a:cubicBezTo>
                    <a:pt x="72231" y="685800"/>
                    <a:pt x="144463" y="752475"/>
                    <a:pt x="257175" y="733425"/>
                  </a:cubicBezTo>
                  <a:cubicBezTo>
                    <a:pt x="369887" y="714375"/>
                    <a:pt x="547688" y="506412"/>
                    <a:pt x="676275" y="504825"/>
                  </a:cubicBezTo>
                  <a:cubicBezTo>
                    <a:pt x="804863" y="503237"/>
                    <a:pt x="919163" y="746125"/>
                    <a:pt x="1028700" y="723900"/>
                  </a:cubicBezTo>
                  <a:cubicBezTo>
                    <a:pt x="1138237" y="701675"/>
                    <a:pt x="1211262" y="455613"/>
                    <a:pt x="1333500" y="371475"/>
                  </a:cubicBezTo>
                  <a:cubicBezTo>
                    <a:pt x="1455738" y="287337"/>
                    <a:pt x="1666875" y="280987"/>
                    <a:pt x="1762125" y="219075"/>
                  </a:cubicBezTo>
                  <a:cubicBezTo>
                    <a:pt x="1857375" y="157163"/>
                    <a:pt x="1881187" y="78581"/>
                    <a:pt x="1905000" y="0"/>
                  </a:cubicBez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2" name="テキスト ボックス 21"/>
          <p:cNvSpPr txBox="1"/>
          <p:nvPr/>
        </p:nvSpPr>
        <p:spPr>
          <a:xfrm>
            <a:off x="4405132" y="1390996"/>
            <a:ext cx="3381735" cy="355291"/>
          </a:xfrm>
          <a:prstGeom prst="rect">
            <a:avLst/>
          </a:prstGeom>
          <a:noFill/>
        </p:spPr>
        <p:txBody>
          <a:bodyPr wrap="square" rtlCol="0">
            <a:noAutofit/>
          </a:bodyPr>
          <a:lstStyle/>
          <a:p>
            <a:r>
              <a:rPr kumimoji="1" lang="ja-JP" altLang="en-US" b="1" u="sng" dirty="0">
                <a:latin typeface="Meiryo UI" panose="020B0604030504040204" pitchFamily="50" charset="-128"/>
                <a:ea typeface="Meiryo UI" panose="020B0604030504040204" pitchFamily="50" charset="-128"/>
                <a:cs typeface="Meiryo UI" panose="020B0604030504040204" pitchFamily="50" charset="-128"/>
              </a:rPr>
              <a:t>動きを確認して、なぜか考えよう。</a:t>
            </a:r>
          </a:p>
        </p:txBody>
      </p:sp>
      <p:grpSp>
        <p:nvGrpSpPr>
          <p:cNvPr id="37" name="グループ化 36"/>
          <p:cNvGrpSpPr/>
          <p:nvPr/>
        </p:nvGrpSpPr>
        <p:grpSpPr>
          <a:xfrm>
            <a:off x="1458083" y="5082368"/>
            <a:ext cx="1856617" cy="1170556"/>
            <a:chOff x="848483" y="5082367"/>
            <a:chExt cx="2044464" cy="1288989"/>
          </a:xfrm>
        </p:grpSpPr>
        <p:sp>
          <p:nvSpPr>
            <p:cNvPr id="24" name="正方形/長方形 23"/>
            <p:cNvSpPr/>
            <p:nvPr/>
          </p:nvSpPr>
          <p:spPr>
            <a:xfrm>
              <a:off x="848483" y="5082367"/>
              <a:ext cx="2044464" cy="1288989"/>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2" name="直線コネクタ 31"/>
            <p:cNvCxnSpPr/>
            <p:nvPr/>
          </p:nvCxnSpPr>
          <p:spPr>
            <a:xfrm flipV="1">
              <a:off x="1253009" y="5371739"/>
              <a:ext cx="1252859" cy="728537"/>
            </a:xfrm>
            <a:prstGeom prst="line">
              <a:avLst/>
            </a:prstGeom>
            <a:ln w="2540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テキスト ボックス 32"/>
          <p:cNvSpPr txBox="1"/>
          <p:nvPr/>
        </p:nvSpPr>
        <p:spPr>
          <a:xfrm>
            <a:off x="1387358" y="4788891"/>
            <a:ext cx="1413617" cy="369021"/>
          </a:xfrm>
          <a:prstGeom prst="rect">
            <a:avLst/>
          </a:prstGeom>
          <a:noFill/>
        </p:spPr>
        <p:txBody>
          <a:bodyPr wrap="non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線の幅を太くする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a:off x="3720334" y="5099148"/>
            <a:ext cx="2691174" cy="997498"/>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線が細いときと比べて同じ距離を進む時間はどうなりましたか？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a:off x="3720334" y="3550636"/>
            <a:ext cx="2691174" cy="997498"/>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線がなくなったときどう動きますか？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a:off x="3720334" y="2054118"/>
            <a:ext cx="2840656" cy="997498"/>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感度調整をしないとどう動きますか？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1" name="グループ化 30"/>
          <p:cNvGrpSpPr/>
          <p:nvPr/>
        </p:nvGrpSpPr>
        <p:grpSpPr>
          <a:xfrm>
            <a:off x="-8757" y="365125"/>
            <a:ext cx="477794" cy="5189823"/>
            <a:chOff x="-8757" y="365125"/>
            <a:chExt cx="477794" cy="5189823"/>
          </a:xfrm>
        </p:grpSpPr>
        <p:sp>
          <p:nvSpPr>
            <p:cNvPr id="34" name="片側の 2 つの角を丸めた四角形 33"/>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54"/>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片側の 2 つの角を丸めた四角形 5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9" name="テキスト ボックス 58">
            <a:extLst>
              <a:ext uri="{FF2B5EF4-FFF2-40B4-BE49-F238E27FC236}">
                <a16:creationId xmlns:a16="http://schemas.microsoft.com/office/drawing/2014/main" id="{7FE430F5-BDFE-40DF-B28F-6F53B3C8C7E2}"/>
              </a:ext>
            </a:extLst>
          </p:cNvPr>
          <p:cNvSpPr txBox="1"/>
          <p:nvPr/>
        </p:nvSpPr>
        <p:spPr>
          <a:xfrm>
            <a:off x="7506058" y="2054118"/>
            <a:ext cx="2840656" cy="997498"/>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センサーカバーを取り付けなかったら</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どう動きますか？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26810916-80F6-4725-8DF5-D911C26D7CB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13194440">
            <a:off x="2564833" y="2584099"/>
            <a:ext cx="513651" cy="520478"/>
          </a:xfrm>
          <a:prstGeom prst="rect">
            <a:avLst/>
          </a:prstGeom>
        </p:spPr>
      </p:pic>
      <p:pic>
        <p:nvPicPr>
          <p:cNvPr id="60" name="図 59" descr="グラフィカル ユーザー インターフェイス, アプリケーション&#10;&#10;自動的に生成された説明">
            <a:extLst>
              <a:ext uri="{FF2B5EF4-FFF2-40B4-BE49-F238E27FC236}">
                <a16:creationId xmlns:a16="http://schemas.microsoft.com/office/drawing/2014/main" id="{5A081A56-C575-44B7-B1EB-2C1433FE50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3489206">
            <a:off x="1985284" y="4041782"/>
            <a:ext cx="513651" cy="520478"/>
          </a:xfrm>
          <a:prstGeom prst="rect">
            <a:avLst/>
          </a:prstGeom>
        </p:spPr>
      </p:pic>
      <p:pic>
        <p:nvPicPr>
          <p:cNvPr id="61" name="図 60" descr="グラフィカル ユーザー インターフェイス, アプリケーション&#10;&#10;自動的に生成された説明">
            <a:extLst>
              <a:ext uri="{FF2B5EF4-FFF2-40B4-BE49-F238E27FC236}">
                <a16:creationId xmlns:a16="http://schemas.microsoft.com/office/drawing/2014/main" id="{E7D88819-4C82-4468-944B-40DFE932CD4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14015980">
            <a:off x="1973888" y="5552298"/>
            <a:ext cx="513651" cy="520478"/>
          </a:xfrm>
          <a:prstGeom prst="rect">
            <a:avLst/>
          </a:prstGeom>
        </p:spPr>
      </p:pic>
    </p:spTree>
    <p:extLst>
      <p:ext uri="{BB962C8B-B14F-4D97-AF65-F5344CB8AC3E}">
        <p14:creationId xmlns:p14="http://schemas.microsoft.com/office/powerpoint/2010/main" val="3575005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3" name="直線コネクタ 202"/>
          <p:cNvCxnSpPr/>
          <p:nvPr/>
        </p:nvCxnSpPr>
        <p:spPr>
          <a:xfrm>
            <a:off x="9546017" y="3127659"/>
            <a:ext cx="0" cy="3444591"/>
          </a:xfrm>
          <a:prstGeom prst="line">
            <a:avLst/>
          </a:prstGeom>
          <a:ln w="203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1" name="直線コネクタ 220"/>
          <p:cNvCxnSpPr/>
          <p:nvPr/>
        </p:nvCxnSpPr>
        <p:spPr>
          <a:xfrm>
            <a:off x="4069781" y="3127659"/>
            <a:ext cx="0" cy="1593503"/>
          </a:xfrm>
          <a:prstGeom prst="line">
            <a:avLst/>
          </a:prstGeom>
          <a:ln w="203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2" name="直線コネクタ 221"/>
          <p:cNvCxnSpPr/>
          <p:nvPr/>
        </p:nvCxnSpPr>
        <p:spPr>
          <a:xfrm>
            <a:off x="1970794" y="3127659"/>
            <a:ext cx="0" cy="1593503"/>
          </a:xfrm>
          <a:prstGeom prst="line">
            <a:avLst/>
          </a:prstGeom>
          <a:ln w="203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1" name="直線コネクタ 140"/>
          <p:cNvCxnSpPr/>
          <p:nvPr/>
        </p:nvCxnSpPr>
        <p:spPr>
          <a:xfrm>
            <a:off x="6469722" y="3127659"/>
            <a:ext cx="0" cy="1593503"/>
          </a:xfrm>
          <a:prstGeom prst="line">
            <a:avLst/>
          </a:prstGeom>
          <a:ln w="203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　ライントレース動作</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5" name="コンテンツ プレースホルダー 2"/>
          <p:cNvSpPr txBox="1">
            <a:spLocks/>
          </p:cNvSpPr>
          <p:nvPr/>
        </p:nvSpPr>
        <p:spPr>
          <a:xfrm>
            <a:off x="1285306" y="1653902"/>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a:latin typeface="Meiryo UI" panose="020B0604030504040204" pitchFamily="50" charset="-128"/>
                <a:ea typeface="Meiryo UI" panose="020B0604030504040204" pitchFamily="50" charset="-128"/>
                <a:cs typeface="Meiryo UI" panose="020B0604030504040204" pitchFamily="50" charset="-128"/>
              </a:rPr>
              <a:t>右左とも線上</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6" name="直線コネクタ 35"/>
          <p:cNvCxnSpPr/>
          <p:nvPr/>
        </p:nvCxnSpPr>
        <p:spPr>
          <a:xfrm>
            <a:off x="1566269" y="3825913"/>
            <a:ext cx="832708" cy="0"/>
          </a:xfrm>
          <a:prstGeom prst="line">
            <a:avLst/>
          </a:prstGeom>
          <a:ln>
            <a:solidFill>
              <a:schemeClr val="accent4">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43" name="禁止 42"/>
          <p:cNvSpPr/>
          <p:nvPr/>
        </p:nvSpPr>
        <p:spPr>
          <a:xfrm>
            <a:off x="3313013" y="4151285"/>
            <a:ext cx="301557" cy="301557"/>
          </a:xfrm>
          <a:prstGeom prst="noSmoking">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4" name="上矢印 43"/>
          <p:cNvSpPr/>
          <p:nvPr/>
        </p:nvSpPr>
        <p:spPr>
          <a:xfrm>
            <a:off x="2507361" y="4122744"/>
            <a:ext cx="214008" cy="301557"/>
          </a:xfrm>
          <a:prstGeom prst="upArrow">
            <a:avLst>
              <a:gd name="adj1" fmla="val 42569"/>
              <a:gd name="adj2" fmla="val 704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上矢印 44"/>
          <p:cNvSpPr/>
          <p:nvPr/>
        </p:nvSpPr>
        <p:spPr>
          <a:xfrm>
            <a:off x="1211365" y="4122744"/>
            <a:ext cx="214008" cy="301557"/>
          </a:xfrm>
          <a:prstGeom prst="upArrow">
            <a:avLst>
              <a:gd name="adj1" fmla="val 42569"/>
              <a:gd name="adj2" fmla="val 704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上矢印 67"/>
          <p:cNvSpPr/>
          <p:nvPr/>
        </p:nvSpPr>
        <p:spPr>
          <a:xfrm>
            <a:off x="4712703" y="4144575"/>
            <a:ext cx="214008" cy="301557"/>
          </a:xfrm>
          <a:prstGeom prst="upArrow">
            <a:avLst>
              <a:gd name="adj1" fmla="val 42569"/>
              <a:gd name="adj2" fmla="val 704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禁止 69"/>
          <p:cNvSpPr/>
          <p:nvPr/>
        </p:nvSpPr>
        <p:spPr>
          <a:xfrm>
            <a:off x="6908037" y="4144575"/>
            <a:ext cx="301557" cy="301557"/>
          </a:xfrm>
          <a:prstGeom prst="noSmoking">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3" name="上矢印 92"/>
          <p:cNvSpPr/>
          <p:nvPr/>
        </p:nvSpPr>
        <p:spPr>
          <a:xfrm>
            <a:off x="5621262" y="4122744"/>
            <a:ext cx="214008" cy="301557"/>
          </a:xfrm>
          <a:prstGeom prst="upArrow">
            <a:avLst>
              <a:gd name="adj1" fmla="val 42569"/>
              <a:gd name="adj2" fmla="val 704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曲折矢印 93"/>
          <p:cNvSpPr/>
          <p:nvPr/>
        </p:nvSpPr>
        <p:spPr>
          <a:xfrm rot="18758495">
            <a:off x="8699583" y="5451394"/>
            <a:ext cx="290223" cy="273815"/>
          </a:xfrm>
          <a:prstGeom prst="bentArrow">
            <a:avLst>
              <a:gd name="adj1" fmla="val 25000"/>
              <a:gd name="adj2" fmla="val 25000"/>
              <a:gd name="adj3" fmla="val 25000"/>
              <a:gd name="adj4" fmla="val 809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5" name="曲折矢印 94"/>
          <p:cNvSpPr/>
          <p:nvPr/>
        </p:nvSpPr>
        <p:spPr>
          <a:xfrm flipH="1">
            <a:off x="4509939" y="3182558"/>
            <a:ext cx="290223" cy="273815"/>
          </a:xfrm>
          <a:prstGeom prst="bentArrow">
            <a:avLst>
              <a:gd name="adj1" fmla="val 25000"/>
              <a:gd name="adj2" fmla="val 25000"/>
              <a:gd name="adj3" fmla="val 25000"/>
              <a:gd name="adj4" fmla="val 809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00" name="曲折矢印 199"/>
          <p:cNvSpPr/>
          <p:nvPr/>
        </p:nvSpPr>
        <p:spPr>
          <a:xfrm>
            <a:off x="5758671" y="3176940"/>
            <a:ext cx="290223" cy="273815"/>
          </a:xfrm>
          <a:prstGeom prst="bentArrow">
            <a:avLst>
              <a:gd name="adj1" fmla="val 25000"/>
              <a:gd name="adj2" fmla="val 25000"/>
              <a:gd name="adj3" fmla="val 25000"/>
              <a:gd name="adj4" fmla="val 809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01" name="曲折矢印 200"/>
          <p:cNvSpPr/>
          <p:nvPr/>
        </p:nvSpPr>
        <p:spPr>
          <a:xfrm rot="1664062" flipH="1">
            <a:off x="10220557" y="3398398"/>
            <a:ext cx="290223" cy="273815"/>
          </a:xfrm>
          <a:prstGeom prst="bentArrow">
            <a:avLst>
              <a:gd name="adj1" fmla="val 25000"/>
              <a:gd name="adj2" fmla="val 25000"/>
              <a:gd name="adj3" fmla="val 25000"/>
              <a:gd name="adj4" fmla="val 809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2" name="コンテンツ プレースホルダー 2"/>
          <p:cNvSpPr txBox="1">
            <a:spLocks/>
          </p:cNvSpPr>
          <p:nvPr/>
        </p:nvSpPr>
        <p:spPr>
          <a:xfrm>
            <a:off x="1285305" y="4881633"/>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まっすぐ進む</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3" name="コンテンツ プレースホルダー 2"/>
          <p:cNvSpPr txBox="1">
            <a:spLocks/>
          </p:cNvSpPr>
          <p:nvPr/>
        </p:nvSpPr>
        <p:spPr>
          <a:xfrm>
            <a:off x="5866544" y="4881633"/>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右にまわる</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4" name="コンテンツ プレースホルダー 2"/>
          <p:cNvSpPr txBox="1">
            <a:spLocks/>
          </p:cNvSpPr>
          <p:nvPr/>
        </p:nvSpPr>
        <p:spPr>
          <a:xfrm>
            <a:off x="3591238" y="4881633"/>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左にまわる</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5" name="コンテンツ プレースホルダー 2"/>
          <p:cNvSpPr txBox="1">
            <a:spLocks/>
          </p:cNvSpPr>
          <p:nvPr/>
        </p:nvSpPr>
        <p:spPr>
          <a:xfrm>
            <a:off x="3573209" y="1653902"/>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a:latin typeface="Meiryo UI" panose="020B0604030504040204" pitchFamily="50" charset="-128"/>
                <a:ea typeface="Meiryo UI" panose="020B0604030504040204" pitchFamily="50" charset="-128"/>
                <a:cs typeface="Meiryo UI" panose="020B0604030504040204" pitchFamily="50" charset="-128"/>
              </a:rPr>
              <a:t>左だけ線上</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コンテンツ プレースホルダー 2"/>
          <p:cNvSpPr txBox="1">
            <a:spLocks/>
          </p:cNvSpPr>
          <p:nvPr/>
        </p:nvSpPr>
        <p:spPr>
          <a:xfrm>
            <a:off x="5861113" y="1653902"/>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a:latin typeface="Meiryo UI" panose="020B0604030504040204" pitchFamily="50" charset="-128"/>
                <a:ea typeface="Meiryo UI" panose="020B0604030504040204" pitchFamily="50" charset="-128"/>
                <a:cs typeface="Meiryo UI" panose="020B0604030504040204" pitchFamily="50" charset="-128"/>
              </a:rPr>
              <a:t>右だけ線上</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7" name="コンテンツ プレースホルダー 2"/>
          <p:cNvSpPr txBox="1">
            <a:spLocks/>
          </p:cNvSpPr>
          <p:nvPr/>
        </p:nvSpPr>
        <p:spPr>
          <a:xfrm>
            <a:off x="8812348" y="1653902"/>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a:latin typeface="Meiryo UI" panose="020B0604030504040204" pitchFamily="50" charset="-128"/>
                <a:ea typeface="Meiryo UI" panose="020B0604030504040204" pitchFamily="50" charset="-128"/>
                <a:cs typeface="Meiryo UI" panose="020B0604030504040204" pitchFamily="50" charset="-128"/>
              </a:rPr>
              <a:t>左右とも線外</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8" name="コンテンツ プレースホルダー 2"/>
          <p:cNvSpPr txBox="1">
            <a:spLocks/>
          </p:cNvSpPr>
          <p:nvPr/>
        </p:nvSpPr>
        <p:spPr>
          <a:xfrm>
            <a:off x="8875104" y="2072543"/>
            <a:ext cx="2744634" cy="65953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どちらのセンサーが最後に線上だったのかマイコンが覚えている。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9" name="コンテンツ プレースホルダー 2"/>
          <p:cNvSpPr txBox="1">
            <a:spLocks/>
          </p:cNvSpPr>
          <p:nvPr/>
        </p:nvSpPr>
        <p:spPr>
          <a:xfrm>
            <a:off x="10125095" y="3808158"/>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左にまわる</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1" name="コンテンツ プレースホルダー 2"/>
          <p:cNvSpPr txBox="1">
            <a:spLocks/>
          </p:cNvSpPr>
          <p:nvPr/>
        </p:nvSpPr>
        <p:spPr>
          <a:xfrm>
            <a:off x="8188221" y="6252272"/>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右にまわる</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3" name="コンテンツ プレースホルダー 2"/>
          <p:cNvSpPr txBox="1">
            <a:spLocks/>
          </p:cNvSpPr>
          <p:nvPr/>
        </p:nvSpPr>
        <p:spPr>
          <a:xfrm>
            <a:off x="1373458" y="2031876"/>
            <a:ext cx="1498369" cy="65953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右モーター回転</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左モーター回転</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4" name="コンテンツ プレースホルダー 2"/>
          <p:cNvSpPr txBox="1">
            <a:spLocks/>
          </p:cNvSpPr>
          <p:nvPr/>
        </p:nvSpPr>
        <p:spPr>
          <a:xfrm>
            <a:off x="3573209" y="2022287"/>
            <a:ext cx="1498369" cy="65953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右モーター回転</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5" name="コンテンツ プレースホルダー 2"/>
          <p:cNvSpPr txBox="1">
            <a:spLocks/>
          </p:cNvSpPr>
          <p:nvPr/>
        </p:nvSpPr>
        <p:spPr>
          <a:xfrm>
            <a:off x="5854292" y="2003007"/>
            <a:ext cx="1498369" cy="65953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左モーター回転</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6" name="コンテンツ プレースホルダー 2"/>
          <p:cNvSpPr txBox="1">
            <a:spLocks/>
          </p:cNvSpPr>
          <p:nvPr/>
        </p:nvSpPr>
        <p:spPr>
          <a:xfrm>
            <a:off x="9890845" y="4422317"/>
            <a:ext cx="1830685" cy="686975"/>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←直前の状態</a:t>
            </a:r>
            <a:br>
              <a:rPr lang="en-US" altLang="ja-JP" sz="1200" dirty="0">
                <a:latin typeface="Meiryo UI" panose="020B0604030504040204" pitchFamily="50" charset="-128"/>
                <a:ea typeface="Meiryo UI" panose="020B0604030504040204" pitchFamily="50" charset="-128"/>
                <a:cs typeface="Meiryo UI" panose="020B0604030504040204" pitchFamily="50" charset="-128"/>
              </a:rPr>
            </a:b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薄いグレーの絵の状態</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では左センサーが線上にある。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27" name="グループ化 226"/>
          <p:cNvGrpSpPr/>
          <p:nvPr/>
        </p:nvGrpSpPr>
        <p:grpSpPr>
          <a:xfrm>
            <a:off x="-8757" y="365125"/>
            <a:ext cx="477794" cy="5189823"/>
            <a:chOff x="-8757" y="365125"/>
            <a:chExt cx="477794" cy="5189823"/>
          </a:xfrm>
        </p:grpSpPr>
        <p:sp>
          <p:nvSpPr>
            <p:cNvPr id="228" name="片側の 2 つの角を丸めた四角形 2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9" name="テキスト ボックス 2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0" name="片側の 2 つの角を丸めた四角形 22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1" name="テキスト ボックス 2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2" name="片側の 2 つの角を丸めた四角形 23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3" name="テキスト ボックス 23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34" name="片側の 2 つの角を丸めた四角形 23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5" name="テキスト ボックス 23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6" name="片側の 2 つの角を丸めた四角形 23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7" name="片側の 2 つの角を丸めた四角形 23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8" name="テキスト ボックス 2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9" name="テキスト ボックス 2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0" name="コンテンツ プレースホルダー 2"/>
          <p:cNvSpPr txBox="1">
            <a:spLocks/>
          </p:cNvSpPr>
          <p:nvPr/>
        </p:nvSpPr>
        <p:spPr>
          <a:xfrm>
            <a:off x="1282926" y="1459421"/>
            <a:ext cx="1282996" cy="319669"/>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光センサーが</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1" name="コンテンツ プレースホルダー 2"/>
          <p:cNvSpPr txBox="1">
            <a:spLocks/>
          </p:cNvSpPr>
          <p:nvPr/>
        </p:nvSpPr>
        <p:spPr>
          <a:xfrm>
            <a:off x="3572019" y="1448524"/>
            <a:ext cx="1282996" cy="319669"/>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光センサーが</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2" name="コンテンツ プレースホルダー 2"/>
          <p:cNvSpPr txBox="1">
            <a:spLocks/>
          </p:cNvSpPr>
          <p:nvPr/>
        </p:nvSpPr>
        <p:spPr>
          <a:xfrm>
            <a:off x="5866131" y="1433285"/>
            <a:ext cx="1282996" cy="319669"/>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光センサーが</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3" name="コンテンツ プレースホルダー 2"/>
          <p:cNvSpPr txBox="1">
            <a:spLocks/>
          </p:cNvSpPr>
          <p:nvPr/>
        </p:nvSpPr>
        <p:spPr>
          <a:xfrm>
            <a:off x="8798041" y="1437773"/>
            <a:ext cx="1282996" cy="319669"/>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光センサーが</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1" name="グループ化 10">
            <a:extLst>
              <a:ext uri="{FF2B5EF4-FFF2-40B4-BE49-F238E27FC236}">
                <a16:creationId xmlns:a16="http://schemas.microsoft.com/office/drawing/2014/main" id="{CB1DA058-FC5D-4E9C-9C7D-F893940992CE}"/>
              </a:ext>
            </a:extLst>
          </p:cNvPr>
          <p:cNvGrpSpPr/>
          <p:nvPr/>
        </p:nvGrpSpPr>
        <p:grpSpPr>
          <a:xfrm>
            <a:off x="1458690" y="3450755"/>
            <a:ext cx="1013989" cy="1068670"/>
            <a:chOff x="1576354" y="5295666"/>
            <a:chExt cx="1013989" cy="1068670"/>
          </a:xfrm>
        </p:grpSpPr>
        <p:sp>
          <p:nvSpPr>
            <p:cNvPr id="6" name="正方形/長方形 5">
              <a:extLst>
                <a:ext uri="{FF2B5EF4-FFF2-40B4-BE49-F238E27FC236}">
                  <a16:creationId xmlns:a16="http://schemas.microsoft.com/office/drawing/2014/main" id="{3C5C40F8-6263-4E70-B523-F081F6899D6C}"/>
                </a:ext>
              </a:extLst>
            </p:cNvPr>
            <p:cNvSpPr/>
            <p:nvPr/>
          </p:nvSpPr>
          <p:spPr>
            <a:xfrm>
              <a:off x="1668120" y="5295666"/>
              <a:ext cx="837425" cy="1068670"/>
            </a:xfrm>
            <a:custGeom>
              <a:avLst/>
              <a:gdLst>
                <a:gd name="connsiteX0" fmla="*/ 0 w 814986"/>
                <a:gd name="connsiteY0" fmla="*/ 0 h 1076893"/>
                <a:gd name="connsiteX1" fmla="*/ 814986 w 814986"/>
                <a:gd name="connsiteY1" fmla="*/ 0 h 1076893"/>
                <a:gd name="connsiteX2" fmla="*/ 814986 w 814986"/>
                <a:gd name="connsiteY2" fmla="*/ 1076893 h 1076893"/>
                <a:gd name="connsiteX3" fmla="*/ 0 w 814986"/>
                <a:gd name="connsiteY3" fmla="*/ 1076893 h 1076893"/>
                <a:gd name="connsiteX4" fmla="*/ 0 w 814986"/>
                <a:gd name="connsiteY4" fmla="*/ 0 h 1076893"/>
                <a:gd name="connsiteX0" fmla="*/ 0 w 814986"/>
                <a:gd name="connsiteY0" fmla="*/ 2805 h 1079698"/>
                <a:gd name="connsiteX1" fmla="*/ 664763 w 814986"/>
                <a:gd name="connsiteY1" fmla="*/ 0 h 1079698"/>
                <a:gd name="connsiteX2" fmla="*/ 814986 w 814986"/>
                <a:gd name="connsiteY2" fmla="*/ 2805 h 1079698"/>
                <a:gd name="connsiteX3" fmla="*/ 814986 w 814986"/>
                <a:gd name="connsiteY3" fmla="*/ 1079698 h 1079698"/>
                <a:gd name="connsiteX4" fmla="*/ 0 w 814986"/>
                <a:gd name="connsiteY4" fmla="*/ 1079698 h 1079698"/>
                <a:gd name="connsiteX5" fmla="*/ 0 w 814986"/>
                <a:gd name="connsiteY5"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973303 h 1079698"/>
                <a:gd name="connsiteX7" fmla="*/ 0 w 814986"/>
                <a:gd name="connsiteY7" fmla="*/ 2805 h 1079698"/>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115001 w 814986"/>
                <a:gd name="connsiteY5" fmla="*/ 1079890 h 1079890"/>
                <a:gd name="connsiteX6" fmla="*/ 0 w 814986"/>
                <a:gd name="connsiteY6" fmla="*/ 1079698 h 1079890"/>
                <a:gd name="connsiteX7" fmla="*/ 0 w 814986"/>
                <a:gd name="connsiteY7" fmla="*/ 973303 h 1079890"/>
                <a:gd name="connsiteX8" fmla="*/ 0 w 814986"/>
                <a:gd name="connsiteY8" fmla="*/ 2805 h 1079890"/>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720861 w 814986"/>
                <a:gd name="connsiteY5" fmla="*/ 1077085 h 1079890"/>
                <a:gd name="connsiteX6" fmla="*/ 115001 w 814986"/>
                <a:gd name="connsiteY6" fmla="*/ 1079890 h 1079890"/>
                <a:gd name="connsiteX7" fmla="*/ 0 w 814986"/>
                <a:gd name="connsiteY7" fmla="*/ 1079698 h 1079890"/>
                <a:gd name="connsiteX8" fmla="*/ 0 w 814986"/>
                <a:gd name="connsiteY8" fmla="*/ 973303 h 1079890"/>
                <a:gd name="connsiteX9" fmla="*/ 0 w 814986"/>
                <a:gd name="connsiteY9" fmla="*/ 2805 h 1079890"/>
                <a:gd name="connsiteX0" fmla="*/ 0 w 816228"/>
                <a:gd name="connsiteY0" fmla="*/ 2805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2805 h 1079890"/>
                <a:gd name="connsiteX0" fmla="*/ 0 w 816228"/>
                <a:gd name="connsiteY0" fmla="*/ 389882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16228 w 837425"/>
                <a:gd name="connsiteY4" fmla="*/ 99574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65740 w 837425"/>
                <a:gd name="connsiteY6" fmla="*/ 106586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0 w 837425"/>
                <a:gd name="connsiteY8" fmla="*/ 1079698 h 1079698"/>
                <a:gd name="connsiteX9" fmla="*/ 0 w 837425"/>
                <a:gd name="connsiteY9" fmla="*/ 973303 h 1079698"/>
                <a:gd name="connsiteX10" fmla="*/ 0 w 837425"/>
                <a:gd name="connsiteY10" fmla="*/ 389882 h 1079698"/>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16829 w 837425"/>
                <a:gd name="connsiteY8" fmla="*/ 1051649 h 1079698"/>
                <a:gd name="connsiteX9" fmla="*/ 0 w 837425"/>
                <a:gd name="connsiteY9" fmla="*/ 973303 h 1079698"/>
                <a:gd name="connsiteX10" fmla="*/ 0 w 837425"/>
                <a:gd name="connsiteY10" fmla="*/ 389882 h 1079698"/>
                <a:gd name="connsiteX0" fmla="*/ 0 w 837425"/>
                <a:gd name="connsiteY0" fmla="*/ 389882 h 1068670"/>
                <a:gd name="connsiteX1" fmla="*/ 173904 w 837425"/>
                <a:gd name="connsiteY1" fmla="*/ 0 h 1068670"/>
                <a:gd name="connsiteX2" fmla="*/ 664763 w 837425"/>
                <a:gd name="connsiteY2" fmla="*/ 0 h 1068670"/>
                <a:gd name="connsiteX3" fmla="*/ 837425 w 837425"/>
                <a:gd name="connsiteY3" fmla="*/ 398297 h 1068670"/>
                <a:gd name="connsiteX4" fmla="*/ 833058 w 837425"/>
                <a:gd name="connsiteY4" fmla="*/ 990133 h 1068670"/>
                <a:gd name="connsiteX5" fmla="*/ 820596 w 837425"/>
                <a:gd name="connsiteY5" fmla="*/ 1043234 h 1068670"/>
                <a:gd name="connsiteX6" fmla="*/ 765740 w 837425"/>
                <a:gd name="connsiteY6" fmla="*/ 1065865 h 1068670"/>
                <a:gd name="connsiteX7" fmla="*/ 81342 w 837425"/>
                <a:gd name="connsiteY7" fmla="*/ 1068670 h 1068670"/>
                <a:gd name="connsiteX8" fmla="*/ 16829 w 837425"/>
                <a:gd name="connsiteY8" fmla="*/ 1051649 h 1068670"/>
                <a:gd name="connsiteX9" fmla="*/ 0 w 837425"/>
                <a:gd name="connsiteY9" fmla="*/ 973303 h 1068670"/>
                <a:gd name="connsiteX10" fmla="*/ 0 w 837425"/>
                <a:gd name="connsiteY10" fmla="*/ 389882 h 106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7425" h="1068670">
                  <a:moveTo>
                    <a:pt x="0" y="389882"/>
                  </a:moveTo>
                  <a:lnTo>
                    <a:pt x="173904" y="0"/>
                  </a:lnTo>
                  <a:lnTo>
                    <a:pt x="664763" y="0"/>
                  </a:lnTo>
                  <a:lnTo>
                    <a:pt x="837425" y="398297"/>
                  </a:lnTo>
                  <a:cubicBezTo>
                    <a:pt x="835969" y="595576"/>
                    <a:pt x="834514" y="792854"/>
                    <a:pt x="833058" y="990133"/>
                  </a:cubicBezTo>
                  <a:lnTo>
                    <a:pt x="820596" y="1043234"/>
                  </a:lnTo>
                  <a:lnTo>
                    <a:pt x="765740" y="1065865"/>
                  </a:lnTo>
                  <a:lnTo>
                    <a:pt x="81342" y="1068670"/>
                  </a:lnTo>
                  <a:lnTo>
                    <a:pt x="16829" y="1051649"/>
                  </a:lnTo>
                  <a:lnTo>
                    <a:pt x="0" y="973303"/>
                  </a:lnTo>
                  <a:lnTo>
                    <a:pt x="0" y="38988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626906E0-9ABD-48DF-8A06-DD11ABD56F48}"/>
                </a:ext>
              </a:extLst>
            </p:cNvPr>
            <p:cNvSpPr/>
            <p:nvPr/>
          </p:nvSpPr>
          <p:spPr>
            <a:xfrm>
              <a:off x="1576354"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4" name="四角形: 角を丸くする 243">
              <a:extLst>
                <a:ext uri="{FF2B5EF4-FFF2-40B4-BE49-F238E27FC236}">
                  <a16:creationId xmlns:a16="http://schemas.microsoft.com/office/drawing/2014/main" id="{18D20C3E-633A-423C-B745-7CADE0E92DE8}"/>
                </a:ext>
              </a:extLst>
            </p:cNvPr>
            <p:cNvSpPr/>
            <p:nvPr/>
          </p:nvSpPr>
          <p:spPr>
            <a:xfrm>
              <a:off x="2527089"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 name="グループ化 21"/>
            <p:cNvGrpSpPr/>
            <p:nvPr/>
          </p:nvGrpSpPr>
          <p:grpSpPr>
            <a:xfrm>
              <a:off x="1607981" y="6026306"/>
              <a:ext cx="340681" cy="194650"/>
              <a:chOff x="2439785" y="4099324"/>
              <a:chExt cx="340681" cy="194650"/>
            </a:xfrm>
          </p:grpSpPr>
          <p:sp>
            <p:nvSpPr>
              <p:cNvPr id="21" name="角丸四角形 20"/>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4" name="グループ化 23"/>
            <p:cNvGrpSpPr/>
            <p:nvPr/>
          </p:nvGrpSpPr>
          <p:grpSpPr>
            <a:xfrm rot="10800000">
              <a:off x="2224617" y="6026582"/>
              <a:ext cx="340681" cy="194650"/>
              <a:chOff x="2439785" y="4099324"/>
              <a:chExt cx="340681" cy="194650"/>
            </a:xfrm>
          </p:grpSpPr>
          <p:sp>
            <p:nvSpPr>
              <p:cNvPr id="25" name="角丸四角形 24"/>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8" name="グループ化 7">
              <a:extLst>
                <a:ext uri="{FF2B5EF4-FFF2-40B4-BE49-F238E27FC236}">
                  <a16:creationId xmlns:a16="http://schemas.microsoft.com/office/drawing/2014/main" id="{A40B0C09-629D-4926-8374-E629C9A24EF4}"/>
                </a:ext>
              </a:extLst>
            </p:cNvPr>
            <p:cNvGrpSpPr/>
            <p:nvPr/>
          </p:nvGrpSpPr>
          <p:grpSpPr>
            <a:xfrm>
              <a:off x="1912152" y="5332275"/>
              <a:ext cx="350806" cy="68308"/>
              <a:chOff x="1912152" y="5332275"/>
              <a:chExt cx="350806" cy="68308"/>
            </a:xfrm>
          </p:grpSpPr>
          <p:sp>
            <p:nvSpPr>
              <p:cNvPr id="20" name="円/楕円 19"/>
              <p:cNvSpPr/>
              <p:nvPr/>
            </p:nvSpPr>
            <p:spPr>
              <a:xfrm>
                <a:off x="1912152"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円/楕円 28"/>
              <p:cNvSpPr/>
              <p:nvPr/>
            </p:nvSpPr>
            <p:spPr>
              <a:xfrm>
                <a:off x="1995160"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5" name="円/楕円 19">
                <a:extLst>
                  <a:ext uri="{FF2B5EF4-FFF2-40B4-BE49-F238E27FC236}">
                    <a16:creationId xmlns:a16="http://schemas.microsoft.com/office/drawing/2014/main" id="{8381EB2E-04D4-4AEA-8F17-329104CC186D}"/>
                  </a:ext>
                </a:extLst>
              </p:cNvPr>
              <p:cNvSpPr/>
              <p:nvPr/>
            </p:nvSpPr>
            <p:spPr>
              <a:xfrm>
                <a:off x="2194649"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6" name="円/楕円 28">
                <a:extLst>
                  <a:ext uri="{FF2B5EF4-FFF2-40B4-BE49-F238E27FC236}">
                    <a16:creationId xmlns:a16="http://schemas.microsoft.com/office/drawing/2014/main" id="{25FA8C70-26F1-4889-8B5F-161DB15B1DB2}"/>
                  </a:ext>
                </a:extLst>
              </p:cNvPr>
              <p:cNvSpPr/>
              <p:nvPr/>
            </p:nvSpPr>
            <p:spPr>
              <a:xfrm>
                <a:off x="2109972"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正方形/長方形 9">
              <a:extLst>
                <a:ext uri="{FF2B5EF4-FFF2-40B4-BE49-F238E27FC236}">
                  <a16:creationId xmlns:a16="http://schemas.microsoft.com/office/drawing/2014/main" id="{BC812273-5DC3-4205-96D1-BB8D8833C9B4}"/>
                </a:ext>
              </a:extLst>
            </p:cNvPr>
            <p:cNvSpPr/>
            <p:nvPr/>
          </p:nvSpPr>
          <p:spPr>
            <a:xfrm>
              <a:off x="1821463" y="5312810"/>
              <a:ext cx="535123" cy="146458"/>
            </a:xfrm>
            <a:custGeom>
              <a:avLst/>
              <a:gdLst>
                <a:gd name="connsiteX0" fmla="*/ 0 w 454440"/>
                <a:gd name="connsiteY0" fmla="*/ 0 h 210026"/>
                <a:gd name="connsiteX1" fmla="*/ 454440 w 454440"/>
                <a:gd name="connsiteY1" fmla="*/ 0 h 210026"/>
                <a:gd name="connsiteX2" fmla="*/ 454440 w 454440"/>
                <a:gd name="connsiteY2" fmla="*/ 210026 h 210026"/>
                <a:gd name="connsiteX3" fmla="*/ 0 w 454440"/>
                <a:gd name="connsiteY3" fmla="*/ 210026 h 210026"/>
                <a:gd name="connsiteX4" fmla="*/ 0 w 454440"/>
                <a:gd name="connsiteY4" fmla="*/ 0 h 210026"/>
                <a:gd name="connsiteX0" fmla="*/ 0 w 454440"/>
                <a:gd name="connsiteY0" fmla="*/ 0 h 210026"/>
                <a:gd name="connsiteX1" fmla="*/ 454440 w 454440"/>
                <a:gd name="connsiteY1" fmla="*/ 0 h 210026"/>
                <a:gd name="connsiteX2" fmla="*/ 452310 w 454440"/>
                <a:gd name="connsiteY2" fmla="*/ 129580 h 210026"/>
                <a:gd name="connsiteX3" fmla="*/ 454440 w 454440"/>
                <a:gd name="connsiteY3" fmla="*/ 210026 h 210026"/>
                <a:gd name="connsiteX4" fmla="*/ 0 w 454440"/>
                <a:gd name="connsiteY4" fmla="*/ 210026 h 210026"/>
                <a:gd name="connsiteX5" fmla="*/ 0 w 454440"/>
                <a:gd name="connsiteY5" fmla="*/ 0 h 210026"/>
                <a:gd name="connsiteX0" fmla="*/ 2445 w 456885"/>
                <a:gd name="connsiteY0" fmla="*/ 0 h 210026"/>
                <a:gd name="connsiteX1" fmla="*/ 456885 w 456885"/>
                <a:gd name="connsiteY1" fmla="*/ 0 h 210026"/>
                <a:gd name="connsiteX2" fmla="*/ 454755 w 456885"/>
                <a:gd name="connsiteY2" fmla="*/ 129580 h 210026"/>
                <a:gd name="connsiteX3" fmla="*/ 456885 w 456885"/>
                <a:gd name="connsiteY3" fmla="*/ 210026 h 210026"/>
                <a:gd name="connsiteX4" fmla="*/ 2445 w 456885"/>
                <a:gd name="connsiteY4" fmla="*/ 210026 h 210026"/>
                <a:gd name="connsiteX5" fmla="*/ 0 w 456885"/>
                <a:gd name="connsiteY5" fmla="*/ 132025 h 210026"/>
                <a:gd name="connsiteX6" fmla="*/ 2445 w 456885"/>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53788 w 508228"/>
                <a:gd name="connsiteY4" fmla="*/ 210026 h 210026"/>
                <a:gd name="connsiteX5" fmla="*/ 0 w 508228"/>
                <a:gd name="connsiteY5" fmla="*/ 136915 h 210026"/>
                <a:gd name="connsiteX6" fmla="*/ 53788 w 508228"/>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4890 w 508228"/>
                <a:gd name="connsiteY4" fmla="*/ 200246 h 210026"/>
                <a:gd name="connsiteX5" fmla="*/ 0 w 508228"/>
                <a:gd name="connsiteY5" fmla="*/ 136915 h 210026"/>
                <a:gd name="connsiteX6" fmla="*/ 53788 w 508228"/>
                <a:gd name="connsiteY6" fmla="*/ 0 h 210026"/>
                <a:gd name="connsiteX0" fmla="*/ 53788 w 562331"/>
                <a:gd name="connsiteY0" fmla="*/ 0 h 210026"/>
                <a:gd name="connsiteX1" fmla="*/ 508228 w 562331"/>
                <a:gd name="connsiteY1" fmla="*/ 0 h 210026"/>
                <a:gd name="connsiteX2" fmla="*/ 562331 w 562331"/>
                <a:gd name="connsiteY2" fmla="*/ 129580 h 210026"/>
                <a:gd name="connsiteX3" fmla="*/ 508228 w 562331"/>
                <a:gd name="connsiteY3" fmla="*/ 210026 h 210026"/>
                <a:gd name="connsiteX4" fmla="*/ 4890 w 562331"/>
                <a:gd name="connsiteY4" fmla="*/ 200246 h 210026"/>
                <a:gd name="connsiteX5" fmla="*/ 0 w 562331"/>
                <a:gd name="connsiteY5" fmla="*/ 136915 h 210026"/>
                <a:gd name="connsiteX6" fmla="*/ 53788 w 562331"/>
                <a:gd name="connsiteY6" fmla="*/ 0 h 210026"/>
                <a:gd name="connsiteX0" fmla="*/ 53788 w 564461"/>
                <a:gd name="connsiteY0" fmla="*/ 0 h 202691"/>
                <a:gd name="connsiteX1" fmla="*/ 508228 w 564461"/>
                <a:gd name="connsiteY1" fmla="*/ 0 h 202691"/>
                <a:gd name="connsiteX2" fmla="*/ 562331 w 564461"/>
                <a:gd name="connsiteY2" fmla="*/ 129580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53788 w 564461"/>
                <a:gd name="connsiteY0" fmla="*/ 0 h 202691"/>
                <a:gd name="connsiteX1" fmla="*/ 508228 w 564461"/>
                <a:gd name="connsiteY1" fmla="*/ 0 h 202691"/>
                <a:gd name="connsiteX2" fmla="*/ 550107 w 564461"/>
                <a:gd name="connsiteY2" fmla="*/ 92906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48898 w 559571"/>
                <a:gd name="connsiteY0" fmla="*/ 0 h 202691"/>
                <a:gd name="connsiteX1" fmla="*/ 503338 w 559571"/>
                <a:gd name="connsiteY1" fmla="*/ 0 h 202691"/>
                <a:gd name="connsiteX2" fmla="*/ 545217 w 559571"/>
                <a:gd name="connsiteY2" fmla="*/ 92906 h 202691"/>
                <a:gd name="connsiteX3" fmla="*/ 559571 w 559571"/>
                <a:gd name="connsiteY3" fmla="*/ 202691 h 202691"/>
                <a:gd name="connsiteX4" fmla="*/ 0 w 559571"/>
                <a:gd name="connsiteY4" fmla="*/ 200246 h 202691"/>
                <a:gd name="connsiteX5" fmla="*/ 14669 w 559571"/>
                <a:gd name="connsiteY5" fmla="*/ 85572 h 202691"/>
                <a:gd name="connsiteX6" fmla="*/ 48898 w 559571"/>
                <a:gd name="connsiteY6" fmla="*/ 0 h 202691"/>
                <a:gd name="connsiteX0" fmla="*/ 34229 w 544902"/>
                <a:gd name="connsiteY0" fmla="*/ 0 h 202691"/>
                <a:gd name="connsiteX1" fmla="*/ 488669 w 544902"/>
                <a:gd name="connsiteY1" fmla="*/ 0 h 202691"/>
                <a:gd name="connsiteX2" fmla="*/ 530548 w 544902"/>
                <a:gd name="connsiteY2" fmla="*/ 92906 h 202691"/>
                <a:gd name="connsiteX3" fmla="*/ 544902 w 544902"/>
                <a:gd name="connsiteY3" fmla="*/ 202691 h 202691"/>
                <a:gd name="connsiteX4" fmla="*/ 4890 w 544902"/>
                <a:gd name="connsiteY4" fmla="*/ 146458 h 202691"/>
                <a:gd name="connsiteX5" fmla="*/ 0 w 544902"/>
                <a:gd name="connsiteY5" fmla="*/ 85572 h 202691"/>
                <a:gd name="connsiteX6" fmla="*/ 34229 w 544902"/>
                <a:gd name="connsiteY6" fmla="*/ 0 h 202691"/>
                <a:gd name="connsiteX0" fmla="*/ 34229 w 535123"/>
                <a:gd name="connsiteY0" fmla="*/ 0 h 153792"/>
                <a:gd name="connsiteX1" fmla="*/ 488669 w 535123"/>
                <a:gd name="connsiteY1" fmla="*/ 0 h 153792"/>
                <a:gd name="connsiteX2" fmla="*/ 530548 w 535123"/>
                <a:gd name="connsiteY2" fmla="*/ 92906 h 153792"/>
                <a:gd name="connsiteX3" fmla="*/ 535123 w 535123"/>
                <a:gd name="connsiteY3" fmla="*/ 153792 h 153792"/>
                <a:gd name="connsiteX4" fmla="*/ 4890 w 535123"/>
                <a:gd name="connsiteY4" fmla="*/ 146458 h 153792"/>
                <a:gd name="connsiteX5" fmla="*/ 0 w 535123"/>
                <a:gd name="connsiteY5" fmla="*/ 85572 h 153792"/>
                <a:gd name="connsiteX6" fmla="*/ 34229 w 535123"/>
                <a:gd name="connsiteY6" fmla="*/ 0 h 153792"/>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4890 w 532678"/>
                <a:gd name="connsiteY4" fmla="*/ 146458 h 146458"/>
                <a:gd name="connsiteX5" fmla="*/ 0 w 532678"/>
                <a:gd name="connsiteY5" fmla="*/ 85572 h 146458"/>
                <a:gd name="connsiteX6" fmla="*/ 34229 w 532678"/>
                <a:gd name="connsiteY6" fmla="*/ 0 h 146458"/>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2445 w 532678"/>
                <a:gd name="connsiteY4" fmla="*/ 144013 h 146458"/>
                <a:gd name="connsiteX5" fmla="*/ 0 w 532678"/>
                <a:gd name="connsiteY5" fmla="*/ 85572 h 146458"/>
                <a:gd name="connsiteX6" fmla="*/ 34229 w 532678"/>
                <a:gd name="connsiteY6" fmla="*/ 0 h 146458"/>
                <a:gd name="connsiteX0" fmla="*/ 36674 w 535123"/>
                <a:gd name="connsiteY0" fmla="*/ 0 h 146458"/>
                <a:gd name="connsiteX1" fmla="*/ 491114 w 535123"/>
                <a:gd name="connsiteY1" fmla="*/ 0 h 146458"/>
                <a:gd name="connsiteX2" fmla="*/ 532993 w 535123"/>
                <a:gd name="connsiteY2" fmla="*/ 92906 h 146458"/>
                <a:gd name="connsiteX3" fmla="*/ 535123 w 535123"/>
                <a:gd name="connsiteY3" fmla="*/ 146458 h 146458"/>
                <a:gd name="connsiteX4" fmla="*/ 0 w 535123"/>
                <a:gd name="connsiteY4" fmla="*/ 141568 h 146458"/>
                <a:gd name="connsiteX5" fmla="*/ 2445 w 535123"/>
                <a:gd name="connsiteY5" fmla="*/ 85572 h 146458"/>
                <a:gd name="connsiteX6" fmla="*/ 36674 w 535123"/>
                <a:gd name="connsiteY6" fmla="*/ 0 h 14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123" h="146458">
                  <a:moveTo>
                    <a:pt x="36674" y="0"/>
                  </a:moveTo>
                  <a:lnTo>
                    <a:pt x="491114" y="0"/>
                  </a:lnTo>
                  <a:lnTo>
                    <a:pt x="532993" y="92906"/>
                  </a:lnTo>
                  <a:lnTo>
                    <a:pt x="535123" y="146458"/>
                  </a:lnTo>
                  <a:lnTo>
                    <a:pt x="0" y="141568"/>
                  </a:lnTo>
                  <a:lnTo>
                    <a:pt x="2445" y="85572"/>
                  </a:lnTo>
                  <a:lnTo>
                    <a:pt x="36674" y="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47" name="グループ化 246">
            <a:extLst>
              <a:ext uri="{FF2B5EF4-FFF2-40B4-BE49-F238E27FC236}">
                <a16:creationId xmlns:a16="http://schemas.microsoft.com/office/drawing/2014/main" id="{027BC418-B3EF-4E3E-A1B0-8958BFE9D894}"/>
              </a:ext>
            </a:extLst>
          </p:cNvPr>
          <p:cNvGrpSpPr/>
          <p:nvPr/>
        </p:nvGrpSpPr>
        <p:grpSpPr>
          <a:xfrm>
            <a:off x="3662684" y="3450755"/>
            <a:ext cx="1013989" cy="1068670"/>
            <a:chOff x="1576354" y="5295666"/>
            <a:chExt cx="1013989" cy="1068670"/>
          </a:xfrm>
        </p:grpSpPr>
        <p:sp>
          <p:nvSpPr>
            <p:cNvPr id="248" name="正方形/長方形 5">
              <a:extLst>
                <a:ext uri="{FF2B5EF4-FFF2-40B4-BE49-F238E27FC236}">
                  <a16:creationId xmlns:a16="http://schemas.microsoft.com/office/drawing/2014/main" id="{911F9531-E7C7-4028-A6B2-8A220DF1685F}"/>
                </a:ext>
              </a:extLst>
            </p:cNvPr>
            <p:cNvSpPr/>
            <p:nvPr/>
          </p:nvSpPr>
          <p:spPr>
            <a:xfrm>
              <a:off x="1668120" y="5295666"/>
              <a:ext cx="837425" cy="1068670"/>
            </a:xfrm>
            <a:custGeom>
              <a:avLst/>
              <a:gdLst>
                <a:gd name="connsiteX0" fmla="*/ 0 w 814986"/>
                <a:gd name="connsiteY0" fmla="*/ 0 h 1076893"/>
                <a:gd name="connsiteX1" fmla="*/ 814986 w 814986"/>
                <a:gd name="connsiteY1" fmla="*/ 0 h 1076893"/>
                <a:gd name="connsiteX2" fmla="*/ 814986 w 814986"/>
                <a:gd name="connsiteY2" fmla="*/ 1076893 h 1076893"/>
                <a:gd name="connsiteX3" fmla="*/ 0 w 814986"/>
                <a:gd name="connsiteY3" fmla="*/ 1076893 h 1076893"/>
                <a:gd name="connsiteX4" fmla="*/ 0 w 814986"/>
                <a:gd name="connsiteY4" fmla="*/ 0 h 1076893"/>
                <a:gd name="connsiteX0" fmla="*/ 0 w 814986"/>
                <a:gd name="connsiteY0" fmla="*/ 2805 h 1079698"/>
                <a:gd name="connsiteX1" fmla="*/ 664763 w 814986"/>
                <a:gd name="connsiteY1" fmla="*/ 0 h 1079698"/>
                <a:gd name="connsiteX2" fmla="*/ 814986 w 814986"/>
                <a:gd name="connsiteY2" fmla="*/ 2805 h 1079698"/>
                <a:gd name="connsiteX3" fmla="*/ 814986 w 814986"/>
                <a:gd name="connsiteY3" fmla="*/ 1079698 h 1079698"/>
                <a:gd name="connsiteX4" fmla="*/ 0 w 814986"/>
                <a:gd name="connsiteY4" fmla="*/ 1079698 h 1079698"/>
                <a:gd name="connsiteX5" fmla="*/ 0 w 814986"/>
                <a:gd name="connsiteY5"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973303 h 1079698"/>
                <a:gd name="connsiteX7" fmla="*/ 0 w 814986"/>
                <a:gd name="connsiteY7" fmla="*/ 2805 h 1079698"/>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115001 w 814986"/>
                <a:gd name="connsiteY5" fmla="*/ 1079890 h 1079890"/>
                <a:gd name="connsiteX6" fmla="*/ 0 w 814986"/>
                <a:gd name="connsiteY6" fmla="*/ 1079698 h 1079890"/>
                <a:gd name="connsiteX7" fmla="*/ 0 w 814986"/>
                <a:gd name="connsiteY7" fmla="*/ 973303 h 1079890"/>
                <a:gd name="connsiteX8" fmla="*/ 0 w 814986"/>
                <a:gd name="connsiteY8" fmla="*/ 2805 h 1079890"/>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720861 w 814986"/>
                <a:gd name="connsiteY5" fmla="*/ 1077085 h 1079890"/>
                <a:gd name="connsiteX6" fmla="*/ 115001 w 814986"/>
                <a:gd name="connsiteY6" fmla="*/ 1079890 h 1079890"/>
                <a:gd name="connsiteX7" fmla="*/ 0 w 814986"/>
                <a:gd name="connsiteY7" fmla="*/ 1079698 h 1079890"/>
                <a:gd name="connsiteX8" fmla="*/ 0 w 814986"/>
                <a:gd name="connsiteY8" fmla="*/ 973303 h 1079890"/>
                <a:gd name="connsiteX9" fmla="*/ 0 w 814986"/>
                <a:gd name="connsiteY9" fmla="*/ 2805 h 1079890"/>
                <a:gd name="connsiteX0" fmla="*/ 0 w 816228"/>
                <a:gd name="connsiteY0" fmla="*/ 2805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2805 h 1079890"/>
                <a:gd name="connsiteX0" fmla="*/ 0 w 816228"/>
                <a:gd name="connsiteY0" fmla="*/ 389882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16228 w 837425"/>
                <a:gd name="connsiteY4" fmla="*/ 99574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65740 w 837425"/>
                <a:gd name="connsiteY6" fmla="*/ 106586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0 w 837425"/>
                <a:gd name="connsiteY8" fmla="*/ 1079698 h 1079698"/>
                <a:gd name="connsiteX9" fmla="*/ 0 w 837425"/>
                <a:gd name="connsiteY9" fmla="*/ 973303 h 1079698"/>
                <a:gd name="connsiteX10" fmla="*/ 0 w 837425"/>
                <a:gd name="connsiteY10" fmla="*/ 389882 h 1079698"/>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16829 w 837425"/>
                <a:gd name="connsiteY8" fmla="*/ 1051649 h 1079698"/>
                <a:gd name="connsiteX9" fmla="*/ 0 w 837425"/>
                <a:gd name="connsiteY9" fmla="*/ 973303 h 1079698"/>
                <a:gd name="connsiteX10" fmla="*/ 0 w 837425"/>
                <a:gd name="connsiteY10" fmla="*/ 389882 h 1079698"/>
                <a:gd name="connsiteX0" fmla="*/ 0 w 837425"/>
                <a:gd name="connsiteY0" fmla="*/ 389882 h 1068670"/>
                <a:gd name="connsiteX1" fmla="*/ 173904 w 837425"/>
                <a:gd name="connsiteY1" fmla="*/ 0 h 1068670"/>
                <a:gd name="connsiteX2" fmla="*/ 664763 w 837425"/>
                <a:gd name="connsiteY2" fmla="*/ 0 h 1068670"/>
                <a:gd name="connsiteX3" fmla="*/ 837425 w 837425"/>
                <a:gd name="connsiteY3" fmla="*/ 398297 h 1068670"/>
                <a:gd name="connsiteX4" fmla="*/ 833058 w 837425"/>
                <a:gd name="connsiteY4" fmla="*/ 990133 h 1068670"/>
                <a:gd name="connsiteX5" fmla="*/ 820596 w 837425"/>
                <a:gd name="connsiteY5" fmla="*/ 1043234 h 1068670"/>
                <a:gd name="connsiteX6" fmla="*/ 765740 w 837425"/>
                <a:gd name="connsiteY6" fmla="*/ 1065865 h 1068670"/>
                <a:gd name="connsiteX7" fmla="*/ 81342 w 837425"/>
                <a:gd name="connsiteY7" fmla="*/ 1068670 h 1068670"/>
                <a:gd name="connsiteX8" fmla="*/ 16829 w 837425"/>
                <a:gd name="connsiteY8" fmla="*/ 1051649 h 1068670"/>
                <a:gd name="connsiteX9" fmla="*/ 0 w 837425"/>
                <a:gd name="connsiteY9" fmla="*/ 973303 h 1068670"/>
                <a:gd name="connsiteX10" fmla="*/ 0 w 837425"/>
                <a:gd name="connsiteY10" fmla="*/ 389882 h 106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7425" h="1068670">
                  <a:moveTo>
                    <a:pt x="0" y="389882"/>
                  </a:moveTo>
                  <a:lnTo>
                    <a:pt x="173904" y="0"/>
                  </a:lnTo>
                  <a:lnTo>
                    <a:pt x="664763" y="0"/>
                  </a:lnTo>
                  <a:lnTo>
                    <a:pt x="837425" y="398297"/>
                  </a:lnTo>
                  <a:cubicBezTo>
                    <a:pt x="835969" y="595576"/>
                    <a:pt x="834514" y="792854"/>
                    <a:pt x="833058" y="990133"/>
                  </a:cubicBezTo>
                  <a:lnTo>
                    <a:pt x="820596" y="1043234"/>
                  </a:lnTo>
                  <a:lnTo>
                    <a:pt x="765740" y="1065865"/>
                  </a:lnTo>
                  <a:lnTo>
                    <a:pt x="81342" y="1068670"/>
                  </a:lnTo>
                  <a:lnTo>
                    <a:pt x="16829" y="1051649"/>
                  </a:lnTo>
                  <a:lnTo>
                    <a:pt x="0" y="973303"/>
                  </a:lnTo>
                  <a:lnTo>
                    <a:pt x="0" y="38988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9" name="四角形: 角を丸くする 248">
              <a:extLst>
                <a:ext uri="{FF2B5EF4-FFF2-40B4-BE49-F238E27FC236}">
                  <a16:creationId xmlns:a16="http://schemas.microsoft.com/office/drawing/2014/main" id="{D0AEDE49-6F2F-4C84-AC41-7DE40974C693}"/>
                </a:ext>
              </a:extLst>
            </p:cNvPr>
            <p:cNvSpPr/>
            <p:nvPr/>
          </p:nvSpPr>
          <p:spPr>
            <a:xfrm>
              <a:off x="1576354"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0" name="四角形: 角を丸くする 249">
              <a:extLst>
                <a:ext uri="{FF2B5EF4-FFF2-40B4-BE49-F238E27FC236}">
                  <a16:creationId xmlns:a16="http://schemas.microsoft.com/office/drawing/2014/main" id="{8CC06C33-A6B0-45C0-9B06-D01654E2528E}"/>
                </a:ext>
              </a:extLst>
            </p:cNvPr>
            <p:cNvSpPr/>
            <p:nvPr/>
          </p:nvSpPr>
          <p:spPr>
            <a:xfrm>
              <a:off x="2527089"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51" name="グループ化 250">
              <a:extLst>
                <a:ext uri="{FF2B5EF4-FFF2-40B4-BE49-F238E27FC236}">
                  <a16:creationId xmlns:a16="http://schemas.microsoft.com/office/drawing/2014/main" id="{40D7D085-44A4-4358-A0E4-B01E8078031C}"/>
                </a:ext>
              </a:extLst>
            </p:cNvPr>
            <p:cNvGrpSpPr/>
            <p:nvPr/>
          </p:nvGrpSpPr>
          <p:grpSpPr>
            <a:xfrm>
              <a:off x="1607981" y="6026306"/>
              <a:ext cx="340681" cy="194650"/>
              <a:chOff x="2439785" y="4099324"/>
              <a:chExt cx="340681" cy="194650"/>
            </a:xfrm>
          </p:grpSpPr>
          <p:sp>
            <p:nvSpPr>
              <p:cNvPr id="261" name="角丸四角形 20">
                <a:extLst>
                  <a:ext uri="{FF2B5EF4-FFF2-40B4-BE49-F238E27FC236}">
                    <a16:creationId xmlns:a16="http://schemas.microsoft.com/office/drawing/2014/main" id="{0A2410FE-8EE1-420A-95DB-7457DBEA5BBB}"/>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2" name="正方形/長方形 261">
                <a:extLst>
                  <a:ext uri="{FF2B5EF4-FFF2-40B4-BE49-F238E27FC236}">
                    <a16:creationId xmlns:a16="http://schemas.microsoft.com/office/drawing/2014/main" id="{E6435ADA-0A69-4F42-B673-39515415D8CC}"/>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52" name="グループ化 251">
              <a:extLst>
                <a:ext uri="{FF2B5EF4-FFF2-40B4-BE49-F238E27FC236}">
                  <a16:creationId xmlns:a16="http://schemas.microsoft.com/office/drawing/2014/main" id="{31AF8709-2C2D-4C99-A77D-7E0CB8F2A445}"/>
                </a:ext>
              </a:extLst>
            </p:cNvPr>
            <p:cNvGrpSpPr/>
            <p:nvPr/>
          </p:nvGrpSpPr>
          <p:grpSpPr>
            <a:xfrm rot="10800000">
              <a:off x="2224617" y="6026582"/>
              <a:ext cx="340681" cy="194650"/>
              <a:chOff x="2439785" y="4099324"/>
              <a:chExt cx="340681" cy="194650"/>
            </a:xfrm>
          </p:grpSpPr>
          <p:sp>
            <p:nvSpPr>
              <p:cNvPr id="259" name="角丸四角形 24">
                <a:extLst>
                  <a:ext uri="{FF2B5EF4-FFF2-40B4-BE49-F238E27FC236}">
                    <a16:creationId xmlns:a16="http://schemas.microsoft.com/office/drawing/2014/main" id="{907B744F-07F2-49D3-807F-7A2EBE3D9474}"/>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0" name="正方形/長方形 259">
                <a:extLst>
                  <a:ext uri="{FF2B5EF4-FFF2-40B4-BE49-F238E27FC236}">
                    <a16:creationId xmlns:a16="http://schemas.microsoft.com/office/drawing/2014/main" id="{FE56F9FB-C5E8-42F9-B762-D337536D132A}"/>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53" name="グループ化 252">
              <a:extLst>
                <a:ext uri="{FF2B5EF4-FFF2-40B4-BE49-F238E27FC236}">
                  <a16:creationId xmlns:a16="http://schemas.microsoft.com/office/drawing/2014/main" id="{A86C5ABA-6E60-4D55-8E98-CA61BE0BD4A3}"/>
                </a:ext>
              </a:extLst>
            </p:cNvPr>
            <p:cNvGrpSpPr/>
            <p:nvPr/>
          </p:nvGrpSpPr>
          <p:grpSpPr>
            <a:xfrm>
              <a:off x="1912152" y="5332275"/>
              <a:ext cx="350806" cy="68308"/>
              <a:chOff x="1912152" y="5332275"/>
              <a:chExt cx="350806" cy="68308"/>
            </a:xfrm>
          </p:grpSpPr>
          <p:sp>
            <p:nvSpPr>
              <p:cNvPr id="255" name="円/楕円 19">
                <a:extLst>
                  <a:ext uri="{FF2B5EF4-FFF2-40B4-BE49-F238E27FC236}">
                    <a16:creationId xmlns:a16="http://schemas.microsoft.com/office/drawing/2014/main" id="{C5FDCA22-1E7D-4C77-A120-33C68A2C668D}"/>
                  </a:ext>
                </a:extLst>
              </p:cNvPr>
              <p:cNvSpPr/>
              <p:nvPr/>
            </p:nvSpPr>
            <p:spPr>
              <a:xfrm>
                <a:off x="1912152"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6" name="円/楕円 28">
                <a:extLst>
                  <a:ext uri="{FF2B5EF4-FFF2-40B4-BE49-F238E27FC236}">
                    <a16:creationId xmlns:a16="http://schemas.microsoft.com/office/drawing/2014/main" id="{B834ECC3-4A8A-448F-8AC2-3D92C602DBB0}"/>
                  </a:ext>
                </a:extLst>
              </p:cNvPr>
              <p:cNvSpPr/>
              <p:nvPr/>
            </p:nvSpPr>
            <p:spPr>
              <a:xfrm>
                <a:off x="1995160"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7" name="円/楕円 19">
                <a:extLst>
                  <a:ext uri="{FF2B5EF4-FFF2-40B4-BE49-F238E27FC236}">
                    <a16:creationId xmlns:a16="http://schemas.microsoft.com/office/drawing/2014/main" id="{BDE3DDA7-F4A3-4BA4-AADC-17D07704AE52}"/>
                  </a:ext>
                </a:extLst>
              </p:cNvPr>
              <p:cNvSpPr/>
              <p:nvPr/>
            </p:nvSpPr>
            <p:spPr>
              <a:xfrm>
                <a:off x="2194649"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8" name="円/楕円 28">
                <a:extLst>
                  <a:ext uri="{FF2B5EF4-FFF2-40B4-BE49-F238E27FC236}">
                    <a16:creationId xmlns:a16="http://schemas.microsoft.com/office/drawing/2014/main" id="{B90286BC-90B3-46B1-982E-22AB1168640D}"/>
                  </a:ext>
                </a:extLst>
              </p:cNvPr>
              <p:cNvSpPr/>
              <p:nvPr/>
            </p:nvSpPr>
            <p:spPr>
              <a:xfrm>
                <a:off x="2109972"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54" name="正方形/長方形 9">
              <a:extLst>
                <a:ext uri="{FF2B5EF4-FFF2-40B4-BE49-F238E27FC236}">
                  <a16:creationId xmlns:a16="http://schemas.microsoft.com/office/drawing/2014/main" id="{E0D2F0F5-B60D-41F6-8B77-FF4452B69EC7}"/>
                </a:ext>
              </a:extLst>
            </p:cNvPr>
            <p:cNvSpPr/>
            <p:nvPr/>
          </p:nvSpPr>
          <p:spPr>
            <a:xfrm>
              <a:off x="1821463" y="5312810"/>
              <a:ext cx="535123" cy="146458"/>
            </a:xfrm>
            <a:custGeom>
              <a:avLst/>
              <a:gdLst>
                <a:gd name="connsiteX0" fmla="*/ 0 w 454440"/>
                <a:gd name="connsiteY0" fmla="*/ 0 h 210026"/>
                <a:gd name="connsiteX1" fmla="*/ 454440 w 454440"/>
                <a:gd name="connsiteY1" fmla="*/ 0 h 210026"/>
                <a:gd name="connsiteX2" fmla="*/ 454440 w 454440"/>
                <a:gd name="connsiteY2" fmla="*/ 210026 h 210026"/>
                <a:gd name="connsiteX3" fmla="*/ 0 w 454440"/>
                <a:gd name="connsiteY3" fmla="*/ 210026 h 210026"/>
                <a:gd name="connsiteX4" fmla="*/ 0 w 454440"/>
                <a:gd name="connsiteY4" fmla="*/ 0 h 210026"/>
                <a:gd name="connsiteX0" fmla="*/ 0 w 454440"/>
                <a:gd name="connsiteY0" fmla="*/ 0 h 210026"/>
                <a:gd name="connsiteX1" fmla="*/ 454440 w 454440"/>
                <a:gd name="connsiteY1" fmla="*/ 0 h 210026"/>
                <a:gd name="connsiteX2" fmla="*/ 452310 w 454440"/>
                <a:gd name="connsiteY2" fmla="*/ 129580 h 210026"/>
                <a:gd name="connsiteX3" fmla="*/ 454440 w 454440"/>
                <a:gd name="connsiteY3" fmla="*/ 210026 h 210026"/>
                <a:gd name="connsiteX4" fmla="*/ 0 w 454440"/>
                <a:gd name="connsiteY4" fmla="*/ 210026 h 210026"/>
                <a:gd name="connsiteX5" fmla="*/ 0 w 454440"/>
                <a:gd name="connsiteY5" fmla="*/ 0 h 210026"/>
                <a:gd name="connsiteX0" fmla="*/ 2445 w 456885"/>
                <a:gd name="connsiteY0" fmla="*/ 0 h 210026"/>
                <a:gd name="connsiteX1" fmla="*/ 456885 w 456885"/>
                <a:gd name="connsiteY1" fmla="*/ 0 h 210026"/>
                <a:gd name="connsiteX2" fmla="*/ 454755 w 456885"/>
                <a:gd name="connsiteY2" fmla="*/ 129580 h 210026"/>
                <a:gd name="connsiteX3" fmla="*/ 456885 w 456885"/>
                <a:gd name="connsiteY3" fmla="*/ 210026 h 210026"/>
                <a:gd name="connsiteX4" fmla="*/ 2445 w 456885"/>
                <a:gd name="connsiteY4" fmla="*/ 210026 h 210026"/>
                <a:gd name="connsiteX5" fmla="*/ 0 w 456885"/>
                <a:gd name="connsiteY5" fmla="*/ 132025 h 210026"/>
                <a:gd name="connsiteX6" fmla="*/ 2445 w 456885"/>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53788 w 508228"/>
                <a:gd name="connsiteY4" fmla="*/ 210026 h 210026"/>
                <a:gd name="connsiteX5" fmla="*/ 0 w 508228"/>
                <a:gd name="connsiteY5" fmla="*/ 136915 h 210026"/>
                <a:gd name="connsiteX6" fmla="*/ 53788 w 508228"/>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4890 w 508228"/>
                <a:gd name="connsiteY4" fmla="*/ 200246 h 210026"/>
                <a:gd name="connsiteX5" fmla="*/ 0 w 508228"/>
                <a:gd name="connsiteY5" fmla="*/ 136915 h 210026"/>
                <a:gd name="connsiteX6" fmla="*/ 53788 w 508228"/>
                <a:gd name="connsiteY6" fmla="*/ 0 h 210026"/>
                <a:gd name="connsiteX0" fmla="*/ 53788 w 562331"/>
                <a:gd name="connsiteY0" fmla="*/ 0 h 210026"/>
                <a:gd name="connsiteX1" fmla="*/ 508228 w 562331"/>
                <a:gd name="connsiteY1" fmla="*/ 0 h 210026"/>
                <a:gd name="connsiteX2" fmla="*/ 562331 w 562331"/>
                <a:gd name="connsiteY2" fmla="*/ 129580 h 210026"/>
                <a:gd name="connsiteX3" fmla="*/ 508228 w 562331"/>
                <a:gd name="connsiteY3" fmla="*/ 210026 h 210026"/>
                <a:gd name="connsiteX4" fmla="*/ 4890 w 562331"/>
                <a:gd name="connsiteY4" fmla="*/ 200246 h 210026"/>
                <a:gd name="connsiteX5" fmla="*/ 0 w 562331"/>
                <a:gd name="connsiteY5" fmla="*/ 136915 h 210026"/>
                <a:gd name="connsiteX6" fmla="*/ 53788 w 562331"/>
                <a:gd name="connsiteY6" fmla="*/ 0 h 210026"/>
                <a:gd name="connsiteX0" fmla="*/ 53788 w 564461"/>
                <a:gd name="connsiteY0" fmla="*/ 0 h 202691"/>
                <a:gd name="connsiteX1" fmla="*/ 508228 w 564461"/>
                <a:gd name="connsiteY1" fmla="*/ 0 h 202691"/>
                <a:gd name="connsiteX2" fmla="*/ 562331 w 564461"/>
                <a:gd name="connsiteY2" fmla="*/ 129580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53788 w 564461"/>
                <a:gd name="connsiteY0" fmla="*/ 0 h 202691"/>
                <a:gd name="connsiteX1" fmla="*/ 508228 w 564461"/>
                <a:gd name="connsiteY1" fmla="*/ 0 h 202691"/>
                <a:gd name="connsiteX2" fmla="*/ 550107 w 564461"/>
                <a:gd name="connsiteY2" fmla="*/ 92906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48898 w 559571"/>
                <a:gd name="connsiteY0" fmla="*/ 0 h 202691"/>
                <a:gd name="connsiteX1" fmla="*/ 503338 w 559571"/>
                <a:gd name="connsiteY1" fmla="*/ 0 h 202691"/>
                <a:gd name="connsiteX2" fmla="*/ 545217 w 559571"/>
                <a:gd name="connsiteY2" fmla="*/ 92906 h 202691"/>
                <a:gd name="connsiteX3" fmla="*/ 559571 w 559571"/>
                <a:gd name="connsiteY3" fmla="*/ 202691 h 202691"/>
                <a:gd name="connsiteX4" fmla="*/ 0 w 559571"/>
                <a:gd name="connsiteY4" fmla="*/ 200246 h 202691"/>
                <a:gd name="connsiteX5" fmla="*/ 14669 w 559571"/>
                <a:gd name="connsiteY5" fmla="*/ 85572 h 202691"/>
                <a:gd name="connsiteX6" fmla="*/ 48898 w 559571"/>
                <a:gd name="connsiteY6" fmla="*/ 0 h 202691"/>
                <a:gd name="connsiteX0" fmla="*/ 34229 w 544902"/>
                <a:gd name="connsiteY0" fmla="*/ 0 h 202691"/>
                <a:gd name="connsiteX1" fmla="*/ 488669 w 544902"/>
                <a:gd name="connsiteY1" fmla="*/ 0 h 202691"/>
                <a:gd name="connsiteX2" fmla="*/ 530548 w 544902"/>
                <a:gd name="connsiteY2" fmla="*/ 92906 h 202691"/>
                <a:gd name="connsiteX3" fmla="*/ 544902 w 544902"/>
                <a:gd name="connsiteY3" fmla="*/ 202691 h 202691"/>
                <a:gd name="connsiteX4" fmla="*/ 4890 w 544902"/>
                <a:gd name="connsiteY4" fmla="*/ 146458 h 202691"/>
                <a:gd name="connsiteX5" fmla="*/ 0 w 544902"/>
                <a:gd name="connsiteY5" fmla="*/ 85572 h 202691"/>
                <a:gd name="connsiteX6" fmla="*/ 34229 w 544902"/>
                <a:gd name="connsiteY6" fmla="*/ 0 h 202691"/>
                <a:gd name="connsiteX0" fmla="*/ 34229 w 535123"/>
                <a:gd name="connsiteY0" fmla="*/ 0 h 153792"/>
                <a:gd name="connsiteX1" fmla="*/ 488669 w 535123"/>
                <a:gd name="connsiteY1" fmla="*/ 0 h 153792"/>
                <a:gd name="connsiteX2" fmla="*/ 530548 w 535123"/>
                <a:gd name="connsiteY2" fmla="*/ 92906 h 153792"/>
                <a:gd name="connsiteX3" fmla="*/ 535123 w 535123"/>
                <a:gd name="connsiteY3" fmla="*/ 153792 h 153792"/>
                <a:gd name="connsiteX4" fmla="*/ 4890 w 535123"/>
                <a:gd name="connsiteY4" fmla="*/ 146458 h 153792"/>
                <a:gd name="connsiteX5" fmla="*/ 0 w 535123"/>
                <a:gd name="connsiteY5" fmla="*/ 85572 h 153792"/>
                <a:gd name="connsiteX6" fmla="*/ 34229 w 535123"/>
                <a:gd name="connsiteY6" fmla="*/ 0 h 153792"/>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4890 w 532678"/>
                <a:gd name="connsiteY4" fmla="*/ 146458 h 146458"/>
                <a:gd name="connsiteX5" fmla="*/ 0 w 532678"/>
                <a:gd name="connsiteY5" fmla="*/ 85572 h 146458"/>
                <a:gd name="connsiteX6" fmla="*/ 34229 w 532678"/>
                <a:gd name="connsiteY6" fmla="*/ 0 h 146458"/>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2445 w 532678"/>
                <a:gd name="connsiteY4" fmla="*/ 144013 h 146458"/>
                <a:gd name="connsiteX5" fmla="*/ 0 w 532678"/>
                <a:gd name="connsiteY5" fmla="*/ 85572 h 146458"/>
                <a:gd name="connsiteX6" fmla="*/ 34229 w 532678"/>
                <a:gd name="connsiteY6" fmla="*/ 0 h 146458"/>
                <a:gd name="connsiteX0" fmla="*/ 36674 w 535123"/>
                <a:gd name="connsiteY0" fmla="*/ 0 h 146458"/>
                <a:gd name="connsiteX1" fmla="*/ 491114 w 535123"/>
                <a:gd name="connsiteY1" fmla="*/ 0 h 146458"/>
                <a:gd name="connsiteX2" fmla="*/ 532993 w 535123"/>
                <a:gd name="connsiteY2" fmla="*/ 92906 h 146458"/>
                <a:gd name="connsiteX3" fmla="*/ 535123 w 535123"/>
                <a:gd name="connsiteY3" fmla="*/ 146458 h 146458"/>
                <a:gd name="connsiteX4" fmla="*/ 0 w 535123"/>
                <a:gd name="connsiteY4" fmla="*/ 141568 h 146458"/>
                <a:gd name="connsiteX5" fmla="*/ 2445 w 535123"/>
                <a:gd name="connsiteY5" fmla="*/ 85572 h 146458"/>
                <a:gd name="connsiteX6" fmla="*/ 36674 w 535123"/>
                <a:gd name="connsiteY6" fmla="*/ 0 h 14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123" h="146458">
                  <a:moveTo>
                    <a:pt x="36674" y="0"/>
                  </a:moveTo>
                  <a:lnTo>
                    <a:pt x="491114" y="0"/>
                  </a:lnTo>
                  <a:lnTo>
                    <a:pt x="532993" y="92906"/>
                  </a:lnTo>
                  <a:lnTo>
                    <a:pt x="535123" y="146458"/>
                  </a:lnTo>
                  <a:lnTo>
                    <a:pt x="0" y="141568"/>
                  </a:lnTo>
                  <a:lnTo>
                    <a:pt x="2445" y="85572"/>
                  </a:lnTo>
                  <a:lnTo>
                    <a:pt x="36674" y="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63" name="グループ化 262">
            <a:extLst>
              <a:ext uri="{FF2B5EF4-FFF2-40B4-BE49-F238E27FC236}">
                <a16:creationId xmlns:a16="http://schemas.microsoft.com/office/drawing/2014/main" id="{07A50C28-CF3E-47DA-BBAB-9711EB1DBD20}"/>
              </a:ext>
            </a:extLst>
          </p:cNvPr>
          <p:cNvGrpSpPr/>
          <p:nvPr/>
        </p:nvGrpSpPr>
        <p:grpSpPr>
          <a:xfrm>
            <a:off x="5858567" y="3453604"/>
            <a:ext cx="1013989" cy="1068670"/>
            <a:chOff x="1576354" y="5295666"/>
            <a:chExt cx="1013989" cy="1068670"/>
          </a:xfrm>
        </p:grpSpPr>
        <p:sp>
          <p:nvSpPr>
            <p:cNvPr id="264" name="正方形/長方形 5">
              <a:extLst>
                <a:ext uri="{FF2B5EF4-FFF2-40B4-BE49-F238E27FC236}">
                  <a16:creationId xmlns:a16="http://schemas.microsoft.com/office/drawing/2014/main" id="{21B82C38-DD5D-422D-A968-51442722EA87}"/>
                </a:ext>
              </a:extLst>
            </p:cNvPr>
            <p:cNvSpPr/>
            <p:nvPr/>
          </p:nvSpPr>
          <p:spPr>
            <a:xfrm>
              <a:off x="1668120" y="5295666"/>
              <a:ext cx="837425" cy="1068670"/>
            </a:xfrm>
            <a:custGeom>
              <a:avLst/>
              <a:gdLst>
                <a:gd name="connsiteX0" fmla="*/ 0 w 814986"/>
                <a:gd name="connsiteY0" fmla="*/ 0 h 1076893"/>
                <a:gd name="connsiteX1" fmla="*/ 814986 w 814986"/>
                <a:gd name="connsiteY1" fmla="*/ 0 h 1076893"/>
                <a:gd name="connsiteX2" fmla="*/ 814986 w 814986"/>
                <a:gd name="connsiteY2" fmla="*/ 1076893 h 1076893"/>
                <a:gd name="connsiteX3" fmla="*/ 0 w 814986"/>
                <a:gd name="connsiteY3" fmla="*/ 1076893 h 1076893"/>
                <a:gd name="connsiteX4" fmla="*/ 0 w 814986"/>
                <a:gd name="connsiteY4" fmla="*/ 0 h 1076893"/>
                <a:gd name="connsiteX0" fmla="*/ 0 w 814986"/>
                <a:gd name="connsiteY0" fmla="*/ 2805 h 1079698"/>
                <a:gd name="connsiteX1" fmla="*/ 664763 w 814986"/>
                <a:gd name="connsiteY1" fmla="*/ 0 h 1079698"/>
                <a:gd name="connsiteX2" fmla="*/ 814986 w 814986"/>
                <a:gd name="connsiteY2" fmla="*/ 2805 h 1079698"/>
                <a:gd name="connsiteX3" fmla="*/ 814986 w 814986"/>
                <a:gd name="connsiteY3" fmla="*/ 1079698 h 1079698"/>
                <a:gd name="connsiteX4" fmla="*/ 0 w 814986"/>
                <a:gd name="connsiteY4" fmla="*/ 1079698 h 1079698"/>
                <a:gd name="connsiteX5" fmla="*/ 0 w 814986"/>
                <a:gd name="connsiteY5"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973303 h 1079698"/>
                <a:gd name="connsiteX7" fmla="*/ 0 w 814986"/>
                <a:gd name="connsiteY7" fmla="*/ 2805 h 1079698"/>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115001 w 814986"/>
                <a:gd name="connsiteY5" fmla="*/ 1079890 h 1079890"/>
                <a:gd name="connsiteX6" fmla="*/ 0 w 814986"/>
                <a:gd name="connsiteY6" fmla="*/ 1079698 h 1079890"/>
                <a:gd name="connsiteX7" fmla="*/ 0 w 814986"/>
                <a:gd name="connsiteY7" fmla="*/ 973303 h 1079890"/>
                <a:gd name="connsiteX8" fmla="*/ 0 w 814986"/>
                <a:gd name="connsiteY8" fmla="*/ 2805 h 1079890"/>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720861 w 814986"/>
                <a:gd name="connsiteY5" fmla="*/ 1077085 h 1079890"/>
                <a:gd name="connsiteX6" fmla="*/ 115001 w 814986"/>
                <a:gd name="connsiteY6" fmla="*/ 1079890 h 1079890"/>
                <a:gd name="connsiteX7" fmla="*/ 0 w 814986"/>
                <a:gd name="connsiteY7" fmla="*/ 1079698 h 1079890"/>
                <a:gd name="connsiteX8" fmla="*/ 0 w 814986"/>
                <a:gd name="connsiteY8" fmla="*/ 973303 h 1079890"/>
                <a:gd name="connsiteX9" fmla="*/ 0 w 814986"/>
                <a:gd name="connsiteY9" fmla="*/ 2805 h 1079890"/>
                <a:gd name="connsiteX0" fmla="*/ 0 w 816228"/>
                <a:gd name="connsiteY0" fmla="*/ 2805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2805 h 1079890"/>
                <a:gd name="connsiteX0" fmla="*/ 0 w 816228"/>
                <a:gd name="connsiteY0" fmla="*/ 389882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16228 w 837425"/>
                <a:gd name="connsiteY4" fmla="*/ 99574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65740 w 837425"/>
                <a:gd name="connsiteY6" fmla="*/ 106586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0 w 837425"/>
                <a:gd name="connsiteY8" fmla="*/ 1079698 h 1079698"/>
                <a:gd name="connsiteX9" fmla="*/ 0 w 837425"/>
                <a:gd name="connsiteY9" fmla="*/ 973303 h 1079698"/>
                <a:gd name="connsiteX10" fmla="*/ 0 w 837425"/>
                <a:gd name="connsiteY10" fmla="*/ 389882 h 1079698"/>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16829 w 837425"/>
                <a:gd name="connsiteY8" fmla="*/ 1051649 h 1079698"/>
                <a:gd name="connsiteX9" fmla="*/ 0 w 837425"/>
                <a:gd name="connsiteY9" fmla="*/ 973303 h 1079698"/>
                <a:gd name="connsiteX10" fmla="*/ 0 w 837425"/>
                <a:gd name="connsiteY10" fmla="*/ 389882 h 1079698"/>
                <a:gd name="connsiteX0" fmla="*/ 0 w 837425"/>
                <a:gd name="connsiteY0" fmla="*/ 389882 h 1068670"/>
                <a:gd name="connsiteX1" fmla="*/ 173904 w 837425"/>
                <a:gd name="connsiteY1" fmla="*/ 0 h 1068670"/>
                <a:gd name="connsiteX2" fmla="*/ 664763 w 837425"/>
                <a:gd name="connsiteY2" fmla="*/ 0 h 1068670"/>
                <a:gd name="connsiteX3" fmla="*/ 837425 w 837425"/>
                <a:gd name="connsiteY3" fmla="*/ 398297 h 1068670"/>
                <a:gd name="connsiteX4" fmla="*/ 833058 w 837425"/>
                <a:gd name="connsiteY4" fmla="*/ 990133 h 1068670"/>
                <a:gd name="connsiteX5" fmla="*/ 820596 w 837425"/>
                <a:gd name="connsiteY5" fmla="*/ 1043234 h 1068670"/>
                <a:gd name="connsiteX6" fmla="*/ 765740 w 837425"/>
                <a:gd name="connsiteY6" fmla="*/ 1065865 h 1068670"/>
                <a:gd name="connsiteX7" fmla="*/ 81342 w 837425"/>
                <a:gd name="connsiteY7" fmla="*/ 1068670 h 1068670"/>
                <a:gd name="connsiteX8" fmla="*/ 16829 w 837425"/>
                <a:gd name="connsiteY8" fmla="*/ 1051649 h 1068670"/>
                <a:gd name="connsiteX9" fmla="*/ 0 w 837425"/>
                <a:gd name="connsiteY9" fmla="*/ 973303 h 1068670"/>
                <a:gd name="connsiteX10" fmla="*/ 0 w 837425"/>
                <a:gd name="connsiteY10" fmla="*/ 389882 h 106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7425" h="1068670">
                  <a:moveTo>
                    <a:pt x="0" y="389882"/>
                  </a:moveTo>
                  <a:lnTo>
                    <a:pt x="173904" y="0"/>
                  </a:lnTo>
                  <a:lnTo>
                    <a:pt x="664763" y="0"/>
                  </a:lnTo>
                  <a:lnTo>
                    <a:pt x="837425" y="398297"/>
                  </a:lnTo>
                  <a:cubicBezTo>
                    <a:pt x="835969" y="595576"/>
                    <a:pt x="834514" y="792854"/>
                    <a:pt x="833058" y="990133"/>
                  </a:cubicBezTo>
                  <a:lnTo>
                    <a:pt x="820596" y="1043234"/>
                  </a:lnTo>
                  <a:lnTo>
                    <a:pt x="765740" y="1065865"/>
                  </a:lnTo>
                  <a:lnTo>
                    <a:pt x="81342" y="1068670"/>
                  </a:lnTo>
                  <a:lnTo>
                    <a:pt x="16829" y="1051649"/>
                  </a:lnTo>
                  <a:lnTo>
                    <a:pt x="0" y="973303"/>
                  </a:lnTo>
                  <a:lnTo>
                    <a:pt x="0" y="38988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5" name="四角形: 角を丸くする 264">
              <a:extLst>
                <a:ext uri="{FF2B5EF4-FFF2-40B4-BE49-F238E27FC236}">
                  <a16:creationId xmlns:a16="http://schemas.microsoft.com/office/drawing/2014/main" id="{CF3E461B-35BB-4A7E-83C2-AF93539945F8}"/>
                </a:ext>
              </a:extLst>
            </p:cNvPr>
            <p:cNvSpPr/>
            <p:nvPr/>
          </p:nvSpPr>
          <p:spPr>
            <a:xfrm>
              <a:off x="1576354"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6" name="四角形: 角を丸くする 265">
              <a:extLst>
                <a:ext uri="{FF2B5EF4-FFF2-40B4-BE49-F238E27FC236}">
                  <a16:creationId xmlns:a16="http://schemas.microsoft.com/office/drawing/2014/main" id="{7134684B-38BE-4D1A-BC35-DE2F72C42412}"/>
                </a:ext>
              </a:extLst>
            </p:cNvPr>
            <p:cNvSpPr/>
            <p:nvPr/>
          </p:nvSpPr>
          <p:spPr>
            <a:xfrm>
              <a:off x="2527089"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67" name="グループ化 266">
              <a:extLst>
                <a:ext uri="{FF2B5EF4-FFF2-40B4-BE49-F238E27FC236}">
                  <a16:creationId xmlns:a16="http://schemas.microsoft.com/office/drawing/2014/main" id="{FD579B27-5F7A-430C-8870-5B06820BFDC4}"/>
                </a:ext>
              </a:extLst>
            </p:cNvPr>
            <p:cNvGrpSpPr/>
            <p:nvPr/>
          </p:nvGrpSpPr>
          <p:grpSpPr>
            <a:xfrm>
              <a:off x="1607981" y="6026306"/>
              <a:ext cx="340681" cy="194650"/>
              <a:chOff x="2439785" y="4099324"/>
              <a:chExt cx="340681" cy="194650"/>
            </a:xfrm>
          </p:grpSpPr>
          <p:sp>
            <p:nvSpPr>
              <p:cNvPr id="277" name="角丸四角形 20">
                <a:extLst>
                  <a:ext uri="{FF2B5EF4-FFF2-40B4-BE49-F238E27FC236}">
                    <a16:creationId xmlns:a16="http://schemas.microsoft.com/office/drawing/2014/main" id="{D663EEEE-A8AC-49CB-A462-6BDEA2C90190}"/>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8" name="正方形/長方形 277">
                <a:extLst>
                  <a:ext uri="{FF2B5EF4-FFF2-40B4-BE49-F238E27FC236}">
                    <a16:creationId xmlns:a16="http://schemas.microsoft.com/office/drawing/2014/main" id="{E9755E70-ED18-4BCE-A6F4-1A3358556C6C}"/>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68" name="グループ化 267">
              <a:extLst>
                <a:ext uri="{FF2B5EF4-FFF2-40B4-BE49-F238E27FC236}">
                  <a16:creationId xmlns:a16="http://schemas.microsoft.com/office/drawing/2014/main" id="{1AD17DC8-541F-4875-A1DC-3DEC547567AB}"/>
                </a:ext>
              </a:extLst>
            </p:cNvPr>
            <p:cNvGrpSpPr/>
            <p:nvPr/>
          </p:nvGrpSpPr>
          <p:grpSpPr>
            <a:xfrm rot="10800000">
              <a:off x="2224617" y="6026582"/>
              <a:ext cx="340681" cy="194650"/>
              <a:chOff x="2439785" y="4099324"/>
              <a:chExt cx="340681" cy="194650"/>
            </a:xfrm>
          </p:grpSpPr>
          <p:sp>
            <p:nvSpPr>
              <p:cNvPr id="275" name="角丸四角形 24">
                <a:extLst>
                  <a:ext uri="{FF2B5EF4-FFF2-40B4-BE49-F238E27FC236}">
                    <a16:creationId xmlns:a16="http://schemas.microsoft.com/office/drawing/2014/main" id="{C6DC73D3-0417-42F6-A4FF-3B58FD245C21}"/>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6" name="正方形/長方形 275">
                <a:extLst>
                  <a:ext uri="{FF2B5EF4-FFF2-40B4-BE49-F238E27FC236}">
                    <a16:creationId xmlns:a16="http://schemas.microsoft.com/office/drawing/2014/main" id="{1A147FB1-14AC-4ACF-A22C-64AC5FCEEF05}"/>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69" name="グループ化 268">
              <a:extLst>
                <a:ext uri="{FF2B5EF4-FFF2-40B4-BE49-F238E27FC236}">
                  <a16:creationId xmlns:a16="http://schemas.microsoft.com/office/drawing/2014/main" id="{15DCDDF8-1958-4E74-97B0-BF0361574F04}"/>
                </a:ext>
              </a:extLst>
            </p:cNvPr>
            <p:cNvGrpSpPr/>
            <p:nvPr/>
          </p:nvGrpSpPr>
          <p:grpSpPr>
            <a:xfrm>
              <a:off x="1912152" y="5332275"/>
              <a:ext cx="350806" cy="68308"/>
              <a:chOff x="1912152" y="5332275"/>
              <a:chExt cx="350806" cy="68308"/>
            </a:xfrm>
          </p:grpSpPr>
          <p:sp>
            <p:nvSpPr>
              <p:cNvPr id="271" name="円/楕円 19">
                <a:extLst>
                  <a:ext uri="{FF2B5EF4-FFF2-40B4-BE49-F238E27FC236}">
                    <a16:creationId xmlns:a16="http://schemas.microsoft.com/office/drawing/2014/main" id="{7E87F1CF-06F8-474B-8280-552FBBEBC57E}"/>
                  </a:ext>
                </a:extLst>
              </p:cNvPr>
              <p:cNvSpPr/>
              <p:nvPr/>
            </p:nvSpPr>
            <p:spPr>
              <a:xfrm>
                <a:off x="1912152"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2" name="円/楕円 28">
                <a:extLst>
                  <a:ext uri="{FF2B5EF4-FFF2-40B4-BE49-F238E27FC236}">
                    <a16:creationId xmlns:a16="http://schemas.microsoft.com/office/drawing/2014/main" id="{A5E95168-AE26-43D4-8F99-B51C01D8352D}"/>
                  </a:ext>
                </a:extLst>
              </p:cNvPr>
              <p:cNvSpPr/>
              <p:nvPr/>
            </p:nvSpPr>
            <p:spPr>
              <a:xfrm>
                <a:off x="1995160"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3" name="円/楕円 19">
                <a:extLst>
                  <a:ext uri="{FF2B5EF4-FFF2-40B4-BE49-F238E27FC236}">
                    <a16:creationId xmlns:a16="http://schemas.microsoft.com/office/drawing/2014/main" id="{7E56B1B4-13AB-42B8-BA15-6F7983405B75}"/>
                  </a:ext>
                </a:extLst>
              </p:cNvPr>
              <p:cNvSpPr/>
              <p:nvPr/>
            </p:nvSpPr>
            <p:spPr>
              <a:xfrm>
                <a:off x="2194649"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4" name="円/楕円 28">
                <a:extLst>
                  <a:ext uri="{FF2B5EF4-FFF2-40B4-BE49-F238E27FC236}">
                    <a16:creationId xmlns:a16="http://schemas.microsoft.com/office/drawing/2014/main" id="{19AE3D8A-FB87-4217-98F5-83BFD363F4F9}"/>
                  </a:ext>
                </a:extLst>
              </p:cNvPr>
              <p:cNvSpPr/>
              <p:nvPr/>
            </p:nvSpPr>
            <p:spPr>
              <a:xfrm>
                <a:off x="2109972"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70" name="正方形/長方形 9">
              <a:extLst>
                <a:ext uri="{FF2B5EF4-FFF2-40B4-BE49-F238E27FC236}">
                  <a16:creationId xmlns:a16="http://schemas.microsoft.com/office/drawing/2014/main" id="{B4A43226-E768-423C-834D-9BE6253095E0}"/>
                </a:ext>
              </a:extLst>
            </p:cNvPr>
            <p:cNvSpPr/>
            <p:nvPr/>
          </p:nvSpPr>
          <p:spPr>
            <a:xfrm>
              <a:off x="1821463" y="5312810"/>
              <a:ext cx="535123" cy="146458"/>
            </a:xfrm>
            <a:custGeom>
              <a:avLst/>
              <a:gdLst>
                <a:gd name="connsiteX0" fmla="*/ 0 w 454440"/>
                <a:gd name="connsiteY0" fmla="*/ 0 h 210026"/>
                <a:gd name="connsiteX1" fmla="*/ 454440 w 454440"/>
                <a:gd name="connsiteY1" fmla="*/ 0 h 210026"/>
                <a:gd name="connsiteX2" fmla="*/ 454440 w 454440"/>
                <a:gd name="connsiteY2" fmla="*/ 210026 h 210026"/>
                <a:gd name="connsiteX3" fmla="*/ 0 w 454440"/>
                <a:gd name="connsiteY3" fmla="*/ 210026 h 210026"/>
                <a:gd name="connsiteX4" fmla="*/ 0 w 454440"/>
                <a:gd name="connsiteY4" fmla="*/ 0 h 210026"/>
                <a:gd name="connsiteX0" fmla="*/ 0 w 454440"/>
                <a:gd name="connsiteY0" fmla="*/ 0 h 210026"/>
                <a:gd name="connsiteX1" fmla="*/ 454440 w 454440"/>
                <a:gd name="connsiteY1" fmla="*/ 0 h 210026"/>
                <a:gd name="connsiteX2" fmla="*/ 452310 w 454440"/>
                <a:gd name="connsiteY2" fmla="*/ 129580 h 210026"/>
                <a:gd name="connsiteX3" fmla="*/ 454440 w 454440"/>
                <a:gd name="connsiteY3" fmla="*/ 210026 h 210026"/>
                <a:gd name="connsiteX4" fmla="*/ 0 w 454440"/>
                <a:gd name="connsiteY4" fmla="*/ 210026 h 210026"/>
                <a:gd name="connsiteX5" fmla="*/ 0 w 454440"/>
                <a:gd name="connsiteY5" fmla="*/ 0 h 210026"/>
                <a:gd name="connsiteX0" fmla="*/ 2445 w 456885"/>
                <a:gd name="connsiteY0" fmla="*/ 0 h 210026"/>
                <a:gd name="connsiteX1" fmla="*/ 456885 w 456885"/>
                <a:gd name="connsiteY1" fmla="*/ 0 h 210026"/>
                <a:gd name="connsiteX2" fmla="*/ 454755 w 456885"/>
                <a:gd name="connsiteY2" fmla="*/ 129580 h 210026"/>
                <a:gd name="connsiteX3" fmla="*/ 456885 w 456885"/>
                <a:gd name="connsiteY3" fmla="*/ 210026 h 210026"/>
                <a:gd name="connsiteX4" fmla="*/ 2445 w 456885"/>
                <a:gd name="connsiteY4" fmla="*/ 210026 h 210026"/>
                <a:gd name="connsiteX5" fmla="*/ 0 w 456885"/>
                <a:gd name="connsiteY5" fmla="*/ 132025 h 210026"/>
                <a:gd name="connsiteX6" fmla="*/ 2445 w 456885"/>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53788 w 508228"/>
                <a:gd name="connsiteY4" fmla="*/ 210026 h 210026"/>
                <a:gd name="connsiteX5" fmla="*/ 0 w 508228"/>
                <a:gd name="connsiteY5" fmla="*/ 136915 h 210026"/>
                <a:gd name="connsiteX6" fmla="*/ 53788 w 508228"/>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4890 w 508228"/>
                <a:gd name="connsiteY4" fmla="*/ 200246 h 210026"/>
                <a:gd name="connsiteX5" fmla="*/ 0 w 508228"/>
                <a:gd name="connsiteY5" fmla="*/ 136915 h 210026"/>
                <a:gd name="connsiteX6" fmla="*/ 53788 w 508228"/>
                <a:gd name="connsiteY6" fmla="*/ 0 h 210026"/>
                <a:gd name="connsiteX0" fmla="*/ 53788 w 562331"/>
                <a:gd name="connsiteY0" fmla="*/ 0 h 210026"/>
                <a:gd name="connsiteX1" fmla="*/ 508228 w 562331"/>
                <a:gd name="connsiteY1" fmla="*/ 0 h 210026"/>
                <a:gd name="connsiteX2" fmla="*/ 562331 w 562331"/>
                <a:gd name="connsiteY2" fmla="*/ 129580 h 210026"/>
                <a:gd name="connsiteX3" fmla="*/ 508228 w 562331"/>
                <a:gd name="connsiteY3" fmla="*/ 210026 h 210026"/>
                <a:gd name="connsiteX4" fmla="*/ 4890 w 562331"/>
                <a:gd name="connsiteY4" fmla="*/ 200246 h 210026"/>
                <a:gd name="connsiteX5" fmla="*/ 0 w 562331"/>
                <a:gd name="connsiteY5" fmla="*/ 136915 h 210026"/>
                <a:gd name="connsiteX6" fmla="*/ 53788 w 562331"/>
                <a:gd name="connsiteY6" fmla="*/ 0 h 210026"/>
                <a:gd name="connsiteX0" fmla="*/ 53788 w 564461"/>
                <a:gd name="connsiteY0" fmla="*/ 0 h 202691"/>
                <a:gd name="connsiteX1" fmla="*/ 508228 w 564461"/>
                <a:gd name="connsiteY1" fmla="*/ 0 h 202691"/>
                <a:gd name="connsiteX2" fmla="*/ 562331 w 564461"/>
                <a:gd name="connsiteY2" fmla="*/ 129580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53788 w 564461"/>
                <a:gd name="connsiteY0" fmla="*/ 0 h 202691"/>
                <a:gd name="connsiteX1" fmla="*/ 508228 w 564461"/>
                <a:gd name="connsiteY1" fmla="*/ 0 h 202691"/>
                <a:gd name="connsiteX2" fmla="*/ 550107 w 564461"/>
                <a:gd name="connsiteY2" fmla="*/ 92906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48898 w 559571"/>
                <a:gd name="connsiteY0" fmla="*/ 0 h 202691"/>
                <a:gd name="connsiteX1" fmla="*/ 503338 w 559571"/>
                <a:gd name="connsiteY1" fmla="*/ 0 h 202691"/>
                <a:gd name="connsiteX2" fmla="*/ 545217 w 559571"/>
                <a:gd name="connsiteY2" fmla="*/ 92906 h 202691"/>
                <a:gd name="connsiteX3" fmla="*/ 559571 w 559571"/>
                <a:gd name="connsiteY3" fmla="*/ 202691 h 202691"/>
                <a:gd name="connsiteX4" fmla="*/ 0 w 559571"/>
                <a:gd name="connsiteY4" fmla="*/ 200246 h 202691"/>
                <a:gd name="connsiteX5" fmla="*/ 14669 w 559571"/>
                <a:gd name="connsiteY5" fmla="*/ 85572 h 202691"/>
                <a:gd name="connsiteX6" fmla="*/ 48898 w 559571"/>
                <a:gd name="connsiteY6" fmla="*/ 0 h 202691"/>
                <a:gd name="connsiteX0" fmla="*/ 34229 w 544902"/>
                <a:gd name="connsiteY0" fmla="*/ 0 h 202691"/>
                <a:gd name="connsiteX1" fmla="*/ 488669 w 544902"/>
                <a:gd name="connsiteY1" fmla="*/ 0 h 202691"/>
                <a:gd name="connsiteX2" fmla="*/ 530548 w 544902"/>
                <a:gd name="connsiteY2" fmla="*/ 92906 h 202691"/>
                <a:gd name="connsiteX3" fmla="*/ 544902 w 544902"/>
                <a:gd name="connsiteY3" fmla="*/ 202691 h 202691"/>
                <a:gd name="connsiteX4" fmla="*/ 4890 w 544902"/>
                <a:gd name="connsiteY4" fmla="*/ 146458 h 202691"/>
                <a:gd name="connsiteX5" fmla="*/ 0 w 544902"/>
                <a:gd name="connsiteY5" fmla="*/ 85572 h 202691"/>
                <a:gd name="connsiteX6" fmla="*/ 34229 w 544902"/>
                <a:gd name="connsiteY6" fmla="*/ 0 h 202691"/>
                <a:gd name="connsiteX0" fmla="*/ 34229 w 535123"/>
                <a:gd name="connsiteY0" fmla="*/ 0 h 153792"/>
                <a:gd name="connsiteX1" fmla="*/ 488669 w 535123"/>
                <a:gd name="connsiteY1" fmla="*/ 0 h 153792"/>
                <a:gd name="connsiteX2" fmla="*/ 530548 w 535123"/>
                <a:gd name="connsiteY2" fmla="*/ 92906 h 153792"/>
                <a:gd name="connsiteX3" fmla="*/ 535123 w 535123"/>
                <a:gd name="connsiteY3" fmla="*/ 153792 h 153792"/>
                <a:gd name="connsiteX4" fmla="*/ 4890 w 535123"/>
                <a:gd name="connsiteY4" fmla="*/ 146458 h 153792"/>
                <a:gd name="connsiteX5" fmla="*/ 0 w 535123"/>
                <a:gd name="connsiteY5" fmla="*/ 85572 h 153792"/>
                <a:gd name="connsiteX6" fmla="*/ 34229 w 535123"/>
                <a:gd name="connsiteY6" fmla="*/ 0 h 153792"/>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4890 w 532678"/>
                <a:gd name="connsiteY4" fmla="*/ 146458 h 146458"/>
                <a:gd name="connsiteX5" fmla="*/ 0 w 532678"/>
                <a:gd name="connsiteY5" fmla="*/ 85572 h 146458"/>
                <a:gd name="connsiteX6" fmla="*/ 34229 w 532678"/>
                <a:gd name="connsiteY6" fmla="*/ 0 h 146458"/>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2445 w 532678"/>
                <a:gd name="connsiteY4" fmla="*/ 144013 h 146458"/>
                <a:gd name="connsiteX5" fmla="*/ 0 w 532678"/>
                <a:gd name="connsiteY5" fmla="*/ 85572 h 146458"/>
                <a:gd name="connsiteX6" fmla="*/ 34229 w 532678"/>
                <a:gd name="connsiteY6" fmla="*/ 0 h 146458"/>
                <a:gd name="connsiteX0" fmla="*/ 36674 w 535123"/>
                <a:gd name="connsiteY0" fmla="*/ 0 h 146458"/>
                <a:gd name="connsiteX1" fmla="*/ 491114 w 535123"/>
                <a:gd name="connsiteY1" fmla="*/ 0 h 146458"/>
                <a:gd name="connsiteX2" fmla="*/ 532993 w 535123"/>
                <a:gd name="connsiteY2" fmla="*/ 92906 h 146458"/>
                <a:gd name="connsiteX3" fmla="*/ 535123 w 535123"/>
                <a:gd name="connsiteY3" fmla="*/ 146458 h 146458"/>
                <a:gd name="connsiteX4" fmla="*/ 0 w 535123"/>
                <a:gd name="connsiteY4" fmla="*/ 141568 h 146458"/>
                <a:gd name="connsiteX5" fmla="*/ 2445 w 535123"/>
                <a:gd name="connsiteY5" fmla="*/ 85572 h 146458"/>
                <a:gd name="connsiteX6" fmla="*/ 36674 w 535123"/>
                <a:gd name="connsiteY6" fmla="*/ 0 h 14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123" h="146458">
                  <a:moveTo>
                    <a:pt x="36674" y="0"/>
                  </a:moveTo>
                  <a:lnTo>
                    <a:pt x="491114" y="0"/>
                  </a:lnTo>
                  <a:lnTo>
                    <a:pt x="532993" y="92906"/>
                  </a:lnTo>
                  <a:lnTo>
                    <a:pt x="535123" y="146458"/>
                  </a:lnTo>
                  <a:lnTo>
                    <a:pt x="0" y="141568"/>
                  </a:lnTo>
                  <a:lnTo>
                    <a:pt x="2445" y="85572"/>
                  </a:lnTo>
                  <a:lnTo>
                    <a:pt x="36674" y="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79" name="グループ化 278">
            <a:extLst>
              <a:ext uri="{FF2B5EF4-FFF2-40B4-BE49-F238E27FC236}">
                <a16:creationId xmlns:a16="http://schemas.microsoft.com/office/drawing/2014/main" id="{D6DABD45-C0F3-4AAC-BA85-F81BE665CB69}"/>
              </a:ext>
            </a:extLst>
          </p:cNvPr>
          <p:cNvGrpSpPr/>
          <p:nvPr/>
        </p:nvGrpSpPr>
        <p:grpSpPr>
          <a:xfrm rot="2023790">
            <a:off x="9126465" y="3349247"/>
            <a:ext cx="1013989" cy="1068670"/>
            <a:chOff x="1576354" y="5295666"/>
            <a:chExt cx="1013989" cy="1068670"/>
          </a:xfrm>
        </p:grpSpPr>
        <p:sp>
          <p:nvSpPr>
            <p:cNvPr id="280" name="正方形/長方形 5">
              <a:extLst>
                <a:ext uri="{FF2B5EF4-FFF2-40B4-BE49-F238E27FC236}">
                  <a16:creationId xmlns:a16="http://schemas.microsoft.com/office/drawing/2014/main" id="{4FCE923E-5575-4F40-9D9F-227AD39762D1}"/>
                </a:ext>
              </a:extLst>
            </p:cNvPr>
            <p:cNvSpPr/>
            <p:nvPr/>
          </p:nvSpPr>
          <p:spPr>
            <a:xfrm>
              <a:off x="1668120" y="5295666"/>
              <a:ext cx="837425" cy="1068670"/>
            </a:xfrm>
            <a:custGeom>
              <a:avLst/>
              <a:gdLst>
                <a:gd name="connsiteX0" fmla="*/ 0 w 814986"/>
                <a:gd name="connsiteY0" fmla="*/ 0 h 1076893"/>
                <a:gd name="connsiteX1" fmla="*/ 814986 w 814986"/>
                <a:gd name="connsiteY1" fmla="*/ 0 h 1076893"/>
                <a:gd name="connsiteX2" fmla="*/ 814986 w 814986"/>
                <a:gd name="connsiteY2" fmla="*/ 1076893 h 1076893"/>
                <a:gd name="connsiteX3" fmla="*/ 0 w 814986"/>
                <a:gd name="connsiteY3" fmla="*/ 1076893 h 1076893"/>
                <a:gd name="connsiteX4" fmla="*/ 0 w 814986"/>
                <a:gd name="connsiteY4" fmla="*/ 0 h 1076893"/>
                <a:gd name="connsiteX0" fmla="*/ 0 w 814986"/>
                <a:gd name="connsiteY0" fmla="*/ 2805 h 1079698"/>
                <a:gd name="connsiteX1" fmla="*/ 664763 w 814986"/>
                <a:gd name="connsiteY1" fmla="*/ 0 h 1079698"/>
                <a:gd name="connsiteX2" fmla="*/ 814986 w 814986"/>
                <a:gd name="connsiteY2" fmla="*/ 2805 h 1079698"/>
                <a:gd name="connsiteX3" fmla="*/ 814986 w 814986"/>
                <a:gd name="connsiteY3" fmla="*/ 1079698 h 1079698"/>
                <a:gd name="connsiteX4" fmla="*/ 0 w 814986"/>
                <a:gd name="connsiteY4" fmla="*/ 1079698 h 1079698"/>
                <a:gd name="connsiteX5" fmla="*/ 0 w 814986"/>
                <a:gd name="connsiteY5"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973303 h 1079698"/>
                <a:gd name="connsiteX7" fmla="*/ 0 w 814986"/>
                <a:gd name="connsiteY7" fmla="*/ 2805 h 1079698"/>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115001 w 814986"/>
                <a:gd name="connsiteY5" fmla="*/ 1079890 h 1079890"/>
                <a:gd name="connsiteX6" fmla="*/ 0 w 814986"/>
                <a:gd name="connsiteY6" fmla="*/ 1079698 h 1079890"/>
                <a:gd name="connsiteX7" fmla="*/ 0 w 814986"/>
                <a:gd name="connsiteY7" fmla="*/ 973303 h 1079890"/>
                <a:gd name="connsiteX8" fmla="*/ 0 w 814986"/>
                <a:gd name="connsiteY8" fmla="*/ 2805 h 1079890"/>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720861 w 814986"/>
                <a:gd name="connsiteY5" fmla="*/ 1077085 h 1079890"/>
                <a:gd name="connsiteX6" fmla="*/ 115001 w 814986"/>
                <a:gd name="connsiteY6" fmla="*/ 1079890 h 1079890"/>
                <a:gd name="connsiteX7" fmla="*/ 0 w 814986"/>
                <a:gd name="connsiteY7" fmla="*/ 1079698 h 1079890"/>
                <a:gd name="connsiteX8" fmla="*/ 0 w 814986"/>
                <a:gd name="connsiteY8" fmla="*/ 973303 h 1079890"/>
                <a:gd name="connsiteX9" fmla="*/ 0 w 814986"/>
                <a:gd name="connsiteY9" fmla="*/ 2805 h 1079890"/>
                <a:gd name="connsiteX0" fmla="*/ 0 w 816228"/>
                <a:gd name="connsiteY0" fmla="*/ 2805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2805 h 1079890"/>
                <a:gd name="connsiteX0" fmla="*/ 0 w 816228"/>
                <a:gd name="connsiteY0" fmla="*/ 389882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16228 w 837425"/>
                <a:gd name="connsiteY4" fmla="*/ 99574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65740 w 837425"/>
                <a:gd name="connsiteY6" fmla="*/ 106586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0 w 837425"/>
                <a:gd name="connsiteY8" fmla="*/ 1079698 h 1079698"/>
                <a:gd name="connsiteX9" fmla="*/ 0 w 837425"/>
                <a:gd name="connsiteY9" fmla="*/ 973303 h 1079698"/>
                <a:gd name="connsiteX10" fmla="*/ 0 w 837425"/>
                <a:gd name="connsiteY10" fmla="*/ 389882 h 1079698"/>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16829 w 837425"/>
                <a:gd name="connsiteY8" fmla="*/ 1051649 h 1079698"/>
                <a:gd name="connsiteX9" fmla="*/ 0 w 837425"/>
                <a:gd name="connsiteY9" fmla="*/ 973303 h 1079698"/>
                <a:gd name="connsiteX10" fmla="*/ 0 w 837425"/>
                <a:gd name="connsiteY10" fmla="*/ 389882 h 1079698"/>
                <a:gd name="connsiteX0" fmla="*/ 0 w 837425"/>
                <a:gd name="connsiteY0" fmla="*/ 389882 h 1068670"/>
                <a:gd name="connsiteX1" fmla="*/ 173904 w 837425"/>
                <a:gd name="connsiteY1" fmla="*/ 0 h 1068670"/>
                <a:gd name="connsiteX2" fmla="*/ 664763 w 837425"/>
                <a:gd name="connsiteY2" fmla="*/ 0 h 1068670"/>
                <a:gd name="connsiteX3" fmla="*/ 837425 w 837425"/>
                <a:gd name="connsiteY3" fmla="*/ 398297 h 1068670"/>
                <a:gd name="connsiteX4" fmla="*/ 833058 w 837425"/>
                <a:gd name="connsiteY4" fmla="*/ 990133 h 1068670"/>
                <a:gd name="connsiteX5" fmla="*/ 820596 w 837425"/>
                <a:gd name="connsiteY5" fmla="*/ 1043234 h 1068670"/>
                <a:gd name="connsiteX6" fmla="*/ 765740 w 837425"/>
                <a:gd name="connsiteY6" fmla="*/ 1065865 h 1068670"/>
                <a:gd name="connsiteX7" fmla="*/ 81342 w 837425"/>
                <a:gd name="connsiteY7" fmla="*/ 1068670 h 1068670"/>
                <a:gd name="connsiteX8" fmla="*/ 16829 w 837425"/>
                <a:gd name="connsiteY8" fmla="*/ 1051649 h 1068670"/>
                <a:gd name="connsiteX9" fmla="*/ 0 w 837425"/>
                <a:gd name="connsiteY9" fmla="*/ 973303 h 1068670"/>
                <a:gd name="connsiteX10" fmla="*/ 0 w 837425"/>
                <a:gd name="connsiteY10" fmla="*/ 389882 h 106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7425" h="1068670">
                  <a:moveTo>
                    <a:pt x="0" y="389882"/>
                  </a:moveTo>
                  <a:lnTo>
                    <a:pt x="173904" y="0"/>
                  </a:lnTo>
                  <a:lnTo>
                    <a:pt x="664763" y="0"/>
                  </a:lnTo>
                  <a:lnTo>
                    <a:pt x="837425" y="398297"/>
                  </a:lnTo>
                  <a:cubicBezTo>
                    <a:pt x="835969" y="595576"/>
                    <a:pt x="834514" y="792854"/>
                    <a:pt x="833058" y="990133"/>
                  </a:cubicBezTo>
                  <a:lnTo>
                    <a:pt x="820596" y="1043234"/>
                  </a:lnTo>
                  <a:lnTo>
                    <a:pt x="765740" y="1065865"/>
                  </a:lnTo>
                  <a:lnTo>
                    <a:pt x="81342" y="1068670"/>
                  </a:lnTo>
                  <a:lnTo>
                    <a:pt x="16829" y="1051649"/>
                  </a:lnTo>
                  <a:lnTo>
                    <a:pt x="0" y="973303"/>
                  </a:lnTo>
                  <a:lnTo>
                    <a:pt x="0" y="38988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1" name="四角形: 角を丸くする 280">
              <a:extLst>
                <a:ext uri="{FF2B5EF4-FFF2-40B4-BE49-F238E27FC236}">
                  <a16:creationId xmlns:a16="http://schemas.microsoft.com/office/drawing/2014/main" id="{485508B5-54E5-4BD1-ADEA-7AC6448E204F}"/>
                </a:ext>
              </a:extLst>
            </p:cNvPr>
            <p:cNvSpPr/>
            <p:nvPr/>
          </p:nvSpPr>
          <p:spPr>
            <a:xfrm>
              <a:off x="1576354"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2" name="四角形: 角を丸くする 281">
              <a:extLst>
                <a:ext uri="{FF2B5EF4-FFF2-40B4-BE49-F238E27FC236}">
                  <a16:creationId xmlns:a16="http://schemas.microsoft.com/office/drawing/2014/main" id="{EC985230-4959-43B0-83BA-D2FA6542AD53}"/>
                </a:ext>
              </a:extLst>
            </p:cNvPr>
            <p:cNvSpPr/>
            <p:nvPr/>
          </p:nvSpPr>
          <p:spPr>
            <a:xfrm>
              <a:off x="2527089"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83" name="グループ化 282">
              <a:extLst>
                <a:ext uri="{FF2B5EF4-FFF2-40B4-BE49-F238E27FC236}">
                  <a16:creationId xmlns:a16="http://schemas.microsoft.com/office/drawing/2014/main" id="{E985988F-892C-4F66-A4DC-0EC529D56E3D}"/>
                </a:ext>
              </a:extLst>
            </p:cNvPr>
            <p:cNvGrpSpPr/>
            <p:nvPr/>
          </p:nvGrpSpPr>
          <p:grpSpPr>
            <a:xfrm>
              <a:off x="1607981" y="6026306"/>
              <a:ext cx="340681" cy="194650"/>
              <a:chOff x="2439785" y="4099324"/>
              <a:chExt cx="340681" cy="194650"/>
            </a:xfrm>
          </p:grpSpPr>
          <p:sp>
            <p:nvSpPr>
              <p:cNvPr id="293" name="角丸四角形 20">
                <a:extLst>
                  <a:ext uri="{FF2B5EF4-FFF2-40B4-BE49-F238E27FC236}">
                    <a16:creationId xmlns:a16="http://schemas.microsoft.com/office/drawing/2014/main" id="{ECEC402A-B3E3-4A80-AC28-B7FFB2E82C8C}"/>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4" name="正方形/長方形 293">
                <a:extLst>
                  <a:ext uri="{FF2B5EF4-FFF2-40B4-BE49-F238E27FC236}">
                    <a16:creationId xmlns:a16="http://schemas.microsoft.com/office/drawing/2014/main" id="{5FDB331C-0C91-4AD9-8811-37F8C2865FFD}"/>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84" name="グループ化 283">
              <a:extLst>
                <a:ext uri="{FF2B5EF4-FFF2-40B4-BE49-F238E27FC236}">
                  <a16:creationId xmlns:a16="http://schemas.microsoft.com/office/drawing/2014/main" id="{720846A3-4E2E-47B6-9F01-1DD03F7562F9}"/>
                </a:ext>
              </a:extLst>
            </p:cNvPr>
            <p:cNvGrpSpPr/>
            <p:nvPr/>
          </p:nvGrpSpPr>
          <p:grpSpPr>
            <a:xfrm rot="10800000">
              <a:off x="2224617" y="6026582"/>
              <a:ext cx="340681" cy="194650"/>
              <a:chOff x="2439785" y="4099324"/>
              <a:chExt cx="340681" cy="194650"/>
            </a:xfrm>
          </p:grpSpPr>
          <p:sp>
            <p:nvSpPr>
              <p:cNvPr id="291" name="角丸四角形 24">
                <a:extLst>
                  <a:ext uri="{FF2B5EF4-FFF2-40B4-BE49-F238E27FC236}">
                    <a16:creationId xmlns:a16="http://schemas.microsoft.com/office/drawing/2014/main" id="{AD66815F-CC5E-440B-8C28-EE877CFAC6A4}"/>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2" name="正方形/長方形 291">
                <a:extLst>
                  <a:ext uri="{FF2B5EF4-FFF2-40B4-BE49-F238E27FC236}">
                    <a16:creationId xmlns:a16="http://schemas.microsoft.com/office/drawing/2014/main" id="{58E6E386-CB2F-4350-A5AF-93382931C66F}"/>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85" name="グループ化 284">
              <a:extLst>
                <a:ext uri="{FF2B5EF4-FFF2-40B4-BE49-F238E27FC236}">
                  <a16:creationId xmlns:a16="http://schemas.microsoft.com/office/drawing/2014/main" id="{EF5734FA-0321-44E9-8022-3F0C60893ACB}"/>
                </a:ext>
              </a:extLst>
            </p:cNvPr>
            <p:cNvGrpSpPr/>
            <p:nvPr/>
          </p:nvGrpSpPr>
          <p:grpSpPr>
            <a:xfrm>
              <a:off x="1912152" y="5332275"/>
              <a:ext cx="350806" cy="68308"/>
              <a:chOff x="1912152" y="5332275"/>
              <a:chExt cx="350806" cy="68308"/>
            </a:xfrm>
          </p:grpSpPr>
          <p:sp>
            <p:nvSpPr>
              <p:cNvPr id="287" name="円/楕円 19">
                <a:extLst>
                  <a:ext uri="{FF2B5EF4-FFF2-40B4-BE49-F238E27FC236}">
                    <a16:creationId xmlns:a16="http://schemas.microsoft.com/office/drawing/2014/main" id="{76A9E399-E7A3-457F-8E9A-171760105B3D}"/>
                  </a:ext>
                </a:extLst>
              </p:cNvPr>
              <p:cNvSpPr/>
              <p:nvPr/>
            </p:nvSpPr>
            <p:spPr>
              <a:xfrm>
                <a:off x="1912152"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8" name="円/楕円 28">
                <a:extLst>
                  <a:ext uri="{FF2B5EF4-FFF2-40B4-BE49-F238E27FC236}">
                    <a16:creationId xmlns:a16="http://schemas.microsoft.com/office/drawing/2014/main" id="{2D8F9B56-9BF6-4266-A769-E9D77B616E7A}"/>
                  </a:ext>
                </a:extLst>
              </p:cNvPr>
              <p:cNvSpPr/>
              <p:nvPr/>
            </p:nvSpPr>
            <p:spPr>
              <a:xfrm>
                <a:off x="1995160"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9" name="円/楕円 19">
                <a:extLst>
                  <a:ext uri="{FF2B5EF4-FFF2-40B4-BE49-F238E27FC236}">
                    <a16:creationId xmlns:a16="http://schemas.microsoft.com/office/drawing/2014/main" id="{971B830D-B706-4950-AB78-EEF4A34FB302}"/>
                  </a:ext>
                </a:extLst>
              </p:cNvPr>
              <p:cNvSpPr/>
              <p:nvPr/>
            </p:nvSpPr>
            <p:spPr>
              <a:xfrm>
                <a:off x="2194649"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0" name="円/楕円 28">
                <a:extLst>
                  <a:ext uri="{FF2B5EF4-FFF2-40B4-BE49-F238E27FC236}">
                    <a16:creationId xmlns:a16="http://schemas.microsoft.com/office/drawing/2014/main" id="{2EC6AE21-58E8-4047-90E1-1CD9C0AAD0E2}"/>
                  </a:ext>
                </a:extLst>
              </p:cNvPr>
              <p:cNvSpPr/>
              <p:nvPr/>
            </p:nvSpPr>
            <p:spPr>
              <a:xfrm>
                <a:off x="2109972"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86" name="正方形/長方形 9">
              <a:extLst>
                <a:ext uri="{FF2B5EF4-FFF2-40B4-BE49-F238E27FC236}">
                  <a16:creationId xmlns:a16="http://schemas.microsoft.com/office/drawing/2014/main" id="{CC8A25A7-FF91-43DD-9965-1D197C5EAF64}"/>
                </a:ext>
              </a:extLst>
            </p:cNvPr>
            <p:cNvSpPr/>
            <p:nvPr/>
          </p:nvSpPr>
          <p:spPr>
            <a:xfrm>
              <a:off x="1821463" y="5312810"/>
              <a:ext cx="535123" cy="146458"/>
            </a:xfrm>
            <a:custGeom>
              <a:avLst/>
              <a:gdLst>
                <a:gd name="connsiteX0" fmla="*/ 0 w 454440"/>
                <a:gd name="connsiteY0" fmla="*/ 0 h 210026"/>
                <a:gd name="connsiteX1" fmla="*/ 454440 w 454440"/>
                <a:gd name="connsiteY1" fmla="*/ 0 h 210026"/>
                <a:gd name="connsiteX2" fmla="*/ 454440 w 454440"/>
                <a:gd name="connsiteY2" fmla="*/ 210026 h 210026"/>
                <a:gd name="connsiteX3" fmla="*/ 0 w 454440"/>
                <a:gd name="connsiteY3" fmla="*/ 210026 h 210026"/>
                <a:gd name="connsiteX4" fmla="*/ 0 w 454440"/>
                <a:gd name="connsiteY4" fmla="*/ 0 h 210026"/>
                <a:gd name="connsiteX0" fmla="*/ 0 w 454440"/>
                <a:gd name="connsiteY0" fmla="*/ 0 h 210026"/>
                <a:gd name="connsiteX1" fmla="*/ 454440 w 454440"/>
                <a:gd name="connsiteY1" fmla="*/ 0 h 210026"/>
                <a:gd name="connsiteX2" fmla="*/ 452310 w 454440"/>
                <a:gd name="connsiteY2" fmla="*/ 129580 h 210026"/>
                <a:gd name="connsiteX3" fmla="*/ 454440 w 454440"/>
                <a:gd name="connsiteY3" fmla="*/ 210026 h 210026"/>
                <a:gd name="connsiteX4" fmla="*/ 0 w 454440"/>
                <a:gd name="connsiteY4" fmla="*/ 210026 h 210026"/>
                <a:gd name="connsiteX5" fmla="*/ 0 w 454440"/>
                <a:gd name="connsiteY5" fmla="*/ 0 h 210026"/>
                <a:gd name="connsiteX0" fmla="*/ 2445 w 456885"/>
                <a:gd name="connsiteY0" fmla="*/ 0 h 210026"/>
                <a:gd name="connsiteX1" fmla="*/ 456885 w 456885"/>
                <a:gd name="connsiteY1" fmla="*/ 0 h 210026"/>
                <a:gd name="connsiteX2" fmla="*/ 454755 w 456885"/>
                <a:gd name="connsiteY2" fmla="*/ 129580 h 210026"/>
                <a:gd name="connsiteX3" fmla="*/ 456885 w 456885"/>
                <a:gd name="connsiteY3" fmla="*/ 210026 h 210026"/>
                <a:gd name="connsiteX4" fmla="*/ 2445 w 456885"/>
                <a:gd name="connsiteY4" fmla="*/ 210026 h 210026"/>
                <a:gd name="connsiteX5" fmla="*/ 0 w 456885"/>
                <a:gd name="connsiteY5" fmla="*/ 132025 h 210026"/>
                <a:gd name="connsiteX6" fmla="*/ 2445 w 456885"/>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53788 w 508228"/>
                <a:gd name="connsiteY4" fmla="*/ 210026 h 210026"/>
                <a:gd name="connsiteX5" fmla="*/ 0 w 508228"/>
                <a:gd name="connsiteY5" fmla="*/ 136915 h 210026"/>
                <a:gd name="connsiteX6" fmla="*/ 53788 w 508228"/>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4890 w 508228"/>
                <a:gd name="connsiteY4" fmla="*/ 200246 h 210026"/>
                <a:gd name="connsiteX5" fmla="*/ 0 w 508228"/>
                <a:gd name="connsiteY5" fmla="*/ 136915 h 210026"/>
                <a:gd name="connsiteX6" fmla="*/ 53788 w 508228"/>
                <a:gd name="connsiteY6" fmla="*/ 0 h 210026"/>
                <a:gd name="connsiteX0" fmla="*/ 53788 w 562331"/>
                <a:gd name="connsiteY0" fmla="*/ 0 h 210026"/>
                <a:gd name="connsiteX1" fmla="*/ 508228 w 562331"/>
                <a:gd name="connsiteY1" fmla="*/ 0 h 210026"/>
                <a:gd name="connsiteX2" fmla="*/ 562331 w 562331"/>
                <a:gd name="connsiteY2" fmla="*/ 129580 h 210026"/>
                <a:gd name="connsiteX3" fmla="*/ 508228 w 562331"/>
                <a:gd name="connsiteY3" fmla="*/ 210026 h 210026"/>
                <a:gd name="connsiteX4" fmla="*/ 4890 w 562331"/>
                <a:gd name="connsiteY4" fmla="*/ 200246 h 210026"/>
                <a:gd name="connsiteX5" fmla="*/ 0 w 562331"/>
                <a:gd name="connsiteY5" fmla="*/ 136915 h 210026"/>
                <a:gd name="connsiteX6" fmla="*/ 53788 w 562331"/>
                <a:gd name="connsiteY6" fmla="*/ 0 h 210026"/>
                <a:gd name="connsiteX0" fmla="*/ 53788 w 564461"/>
                <a:gd name="connsiteY0" fmla="*/ 0 h 202691"/>
                <a:gd name="connsiteX1" fmla="*/ 508228 w 564461"/>
                <a:gd name="connsiteY1" fmla="*/ 0 h 202691"/>
                <a:gd name="connsiteX2" fmla="*/ 562331 w 564461"/>
                <a:gd name="connsiteY2" fmla="*/ 129580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53788 w 564461"/>
                <a:gd name="connsiteY0" fmla="*/ 0 h 202691"/>
                <a:gd name="connsiteX1" fmla="*/ 508228 w 564461"/>
                <a:gd name="connsiteY1" fmla="*/ 0 h 202691"/>
                <a:gd name="connsiteX2" fmla="*/ 550107 w 564461"/>
                <a:gd name="connsiteY2" fmla="*/ 92906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48898 w 559571"/>
                <a:gd name="connsiteY0" fmla="*/ 0 h 202691"/>
                <a:gd name="connsiteX1" fmla="*/ 503338 w 559571"/>
                <a:gd name="connsiteY1" fmla="*/ 0 h 202691"/>
                <a:gd name="connsiteX2" fmla="*/ 545217 w 559571"/>
                <a:gd name="connsiteY2" fmla="*/ 92906 h 202691"/>
                <a:gd name="connsiteX3" fmla="*/ 559571 w 559571"/>
                <a:gd name="connsiteY3" fmla="*/ 202691 h 202691"/>
                <a:gd name="connsiteX4" fmla="*/ 0 w 559571"/>
                <a:gd name="connsiteY4" fmla="*/ 200246 h 202691"/>
                <a:gd name="connsiteX5" fmla="*/ 14669 w 559571"/>
                <a:gd name="connsiteY5" fmla="*/ 85572 h 202691"/>
                <a:gd name="connsiteX6" fmla="*/ 48898 w 559571"/>
                <a:gd name="connsiteY6" fmla="*/ 0 h 202691"/>
                <a:gd name="connsiteX0" fmla="*/ 34229 w 544902"/>
                <a:gd name="connsiteY0" fmla="*/ 0 h 202691"/>
                <a:gd name="connsiteX1" fmla="*/ 488669 w 544902"/>
                <a:gd name="connsiteY1" fmla="*/ 0 h 202691"/>
                <a:gd name="connsiteX2" fmla="*/ 530548 w 544902"/>
                <a:gd name="connsiteY2" fmla="*/ 92906 h 202691"/>
                <a:gd name="connsiteX3" fmla="*/ 544902 w 544902"/>
                <a:gd name="connsiteY3" fmla="*/ 202691 h 202691"/>
                <a:gd name="connsiteX4" fmla="*/ 4890 w 544902"/>
                <a:gd name="connsiteY4" fmla="*/ 146458 h 202691"/>
                <a:gd name="connsiteX5" fmla="*/ 0 w 544902"/>
                <a:gd name="connsiteY5" fmla="*/ 85572 h 202691"/>
                <a:gd name="connsiteX6" fmla="*/ 34229 w 544902"/>
                <a:gd name="connsiteY6" fmla="*/ 0 h 202691"/>
                <a:gd name="connsiteX0" fmla="*/ 34229 w 535123"/>
                <a:gd name="connsiteY0" fmla="*/ 0 h 153792"/>
                <a:gd name="connsiteX1" fmla="*/ 488669 w 535123"/>
                <a:gd name="connsiteY1" fmla="*/ 0 h 153792"/>
                <a:gd name="connsiteX2" fmla="*/ 530548 w 535123"/>
                <a:gd name="connsiteY2" fmla="*/ 92906 h 153792"/>
                <a:gd name="connsiteX3" fmla="*/ 535123 w 535123"/>
                <a:gd name="connsiteY3" fmla="*/ 153792 h 153792"/>
                <a:gd name="connsiteX4" fmla="*/ 4890 w 535123"/>
                <a:gd name="connsiteY4" fmla="*/ 146458 h 153792"/>
                <a:gd name="connsiteX5" fmla="*/ 0 w 535123"/>
                <a:gd name="connsiteY5" fmla="*/ 85572 h 153792"/>
                <a:gd name="connsiteX6" fmla="*/ 34229 w 535123"/>
                <a:gd name="connsiteY6" fmla="*/ 0 h 153792"/>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4890 w 532678"/>
                <a:gd name="connsiteY4" fmla="*/ 146458 h 146458"/>
                <a:gd name="connsiteX5" fmla="*/ 0 w 532678"/>
                <a:gd name="connsiteY5" fmla="*/ 85572 h 146458"/>
                <a:gd name="connsiteX6" fmla="*/ 34229 w 532678"/>
                <a:gd name="connsiteY6" fmla="*/ 0 h 146458"/>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2445 w 532678"/>
                <a:gd name="connsiteY4" fmla="*/ 144013 h 146458"/>
                <a:gd name="connsiteX5" fmla="*/ 0 w 532678"/>
                <a:gd name="connsiteY5" fmla="*/ 85572 h 146458"/>
                <a:gd name="connsiteX6" fmla="*/ 34229 w 532678"/>
                <a:gd name="connsiteY6" fmla="*/ 0 h 146458"/>
                <a:gd name="connsiteX0" fmla="*/ 36674 w 535123"/>
                <a:gd name="connsiteY0" fmla="*/ 0 h 146458"/>
                <a:gd name="connsiteX1" fmla="*/ 491114 w 535123"/>
                <a:gd name="connsiteY1" fmla="*/ 0 h 146458"/>
                <a:gd name="connsiteX2" fmla="*/ 532993 w 535123"/>
                <a:gd name="connsiteY2" fmla="*/ 92906 h 146458"/>
                <a:gd name="connsiteX3" fmla="*/ 535123 w 535123"/>
                <a:gd name="connsiteY3" fmla="*/ 146458 h 146458"/>
                <a:gd name="connsiteX4" fmla="*/ 0 w 535123"/>
                <a:gd name="connsiteY4" fmla="*/ 141568 h 146458"/>
                <a:gd name="connsiteX5" fmla="*/ 2445 w 535123"/>
                <a:gd name="connsiteY5" fmla="*/ 85572 h 146458"/>
                <a:gd name="connsiteX6" fmla="*/ 36674 w 535123"/>
                <a:gd name="connsiteY6" fmla="*/ 0 h 14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123" h="146458">
                  <a:moveTo>
                    <a:pt x="36674" y="0"/>
                  </a:moveTo>
                  <a:lnTo>
                    <a:pt x="491114" y="0"/>
                  </a:lnTo>
                  <a:lnTo>
                    <a:pt x="532993" y="92906"/>
                  </a:lnTo>
                  <a:lnTo>
                    <a:pt x="535123" y="146458"/>
                  </a:lnTo>
                  <a:lnTo>
                    <a:pt x="0" y="141568"/>
                  </a:lnTo>
                  <a:lnTo>
                    <a:pt x="2445" y="85572"/>
                  </a:lnTo>
                  <a:lnTo>
                    <a:pt x="36674" y="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95" name="グループ化 294">
            <a:extLst>
              <a:ext uri="{FF2B5EF4-FFF2-40B4-BE49-F238E27FC236}">
                <a16:creationId xmlns:a16="http://schemas.microsoft.com/office/drawing/2014/main" id="{5A77BD8E-7ED3-47B1-BACF-33ECB868D5B8}"/>
              </a:ext>
            </a:extLst>
          </p:cNvPr>
          <p:cNvGrpSpPr/>
          <p:nvPr/>
        </p:nvGrpSpPr>
        <p:grpSpPr>
          <a:xfrm rot="18739028">
            <a:off x="9063298" y="5259763"/>
            <a:ext cx="1013989" cy="1068670"/>
            <a:chOff x="1576354" y="5295666"/>
            <a:chExt cx="1013989" cy="1068670"/>
          </a:xfrm>
        </p:grpSpPr>
        <p:sp>
          <p:nvSpPr>
            <p:cNvPr id="296" name="正方形/長方形 5">
              <a:extLst>
                <a:ext uri="{FF2B5EF4-FFF2-40B4-BE49-F238E27FC236}">
                  <a16:creationId xmlns:a16="http://schemas.microsoft.com/office/drawing/2014/main" id="{210EB41C-9218-40A0-9662-10B23A90DB79}"/>
                </a:ext>
              </a:extLst>
            </p:cNvPr>
            <p:cNvSpPr/>
            <p:nvPr/>
          </p:nvSpPr>
          <p:spPr>
            <a:xfrm>
              <a:off x="1668120" y="5295666"/>
              <a:ext cx="837425" cy="1068670"/>
            </a:xfrm>
            <a:custGeom>
              <a:avLst/>
              <a:gdLst>
                <a:gd name="connsiteX0" fmla="*/ 0 w 814986"/>
                <a:gd name="connsiteY0" fmla="*/ 0 h 1076893"/>
                <a:gd name="connsiteX1" fmla="*/ 814986 w 814986"/>
                <a:gd name="connsiteY1" fmla="*/ 0 h 1076893"/>
                <a:gd name="connsiteX2" fmla="*/ 814986 w 814986"/>
                <a:gd name="connsiteY2" fmla="*/ 1076893 h 1076893"/>
                <a:gd name="connsiteX3" fmla="*/ 0 w 814986"/>
                <a:gd name="connsiteY3" fmla="*/ 1076893 h 1076893"/>
                <a:gd name="connsiteX4" fmla="*/ 0 w 814986"/>
                <a:gd name="connsiteY4" fmla="*/ 0 h 1076893"/>
                <a:gd name="connsiteX0" fmla="*/ 0 w 814986"/>
                <a:gd name="connsiteY0" fmla="*/ 2805 h 1079698"/>
                <a:gd name="connsiteX1" fmla="*/ 664763 w 814986"/>
                <a:gd name="connsiteY1" fmla="*/ 0 h 1079698"/>
                <a:gd name="connsiteX2" fmla="*/ 814986 w 814986"/>
                <a:gd name="connsiteY2" fmla="*/ 2805 h 1079698"/>
                <a:gd name="connsiteX3" fmla="*/ 814986 w 814986"/>
                <a:gd name="connsiteY3" fmla="*/ 1079698 h 1079698"/>
                <a:gd name="connsiteX4" fmla="*/ 0 w 814986"/>
                <a:gd name="connsiteY4" fmla="*/ 1079698 h 1079698"/>
                <a:gd name="connsiteX5" fmla="*/ 0 w 814986"/>
                <a:gd name="connsiteY5"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973303 h 1079698"/>
                <a:gd name="connsiteX7" fmla="*/ 0 w 814986"/>
                <a:gd name="connsiteY7" fmla="*/ 2805 h 1079698"/>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115001 w 814986"/>
                <a:gd name="connsiteY5" fmla="*/ 1079890 h 1079890"/>
                <a:gd name="connsiteX6" fmla="*/ 0 w 814986"/>
                <a:gd name="connsiteY6" fmla="*/ 1079698 h 1079890"/>
                <a:gd name="connsiteX7" fmla="*/ 0 w 814986"/>
                <a:gd name="connsiteY7" fmla="*/ 973303 h 1079890"/>
                <a:gd name="connsiteX8" fmla="*/ 0 w 814986"/>
                <a:gd name="connsiteY8" fmla="*/ 2805 h 1079890"/>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720861 w 814986"/>
                <a:gd name="connsiteY5" fmla="*/ 1077085 h 1079890"/>
                <a:gd name="connsiteX6" fmla="*/ 115001 w 814986"/>
                <a:gd name="connsiteY6" fmla="*/ 1079890 h 1079890"/>
                <a:gd name="connsiteX7" fmla="*/ 0 w 814986"/>
                <a:gd name="connsiteY7" fmla="*/ 1079698 h 1079890"/>
                <a:gd name="connsiteX8" fmla="*/ 0 w 814986"/>
                <a:gd name="connsiteY8" fmla="*/ 973303 h 1079890"/>
                <a:gd name="connsiteX9" fmla="*/ 0 w 814986"/>
                <a:gd name="connsiteY9" fmla="*/ 2805 h 1079890"/>
                <a:gd name="connsiteX0" fmla="*/ 0 w 816228"/>
                <a:gd name="connsiteY0" fmla="*/ 2805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2805 h 1079890"/>
                <a:gd name="connsiteX0" fmla="*/ 0 w 816228"/>
                <a:gd name="connsiteY0" fmla="*/ 389882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16228 w 837425"/>
                <a:gd name="connsiteY4" fmla="*/ 99574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65740 w 837425"/>
                <a:gd name="connsiteY6" fmla="*/ 106586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0 w 837425"/>
                <a:gd name="connsiteY8" fmla="*/ 1079698 h 1079698"/>
                <a:gd name="connsiteX9" fmla="*/ 0 w 837425"/>
                <a:gd name="connsiteY9" fmla="*/ 973303 h 1079698"/>
                <a:gd name="connsiteX10" fmla="*/ 0 w 837425"/>
                <a:gd name="connsiteY10" fmla="*/ 389882 h 1079698"/>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16829 w 837425"/>
                <a:gd name="connsiteY8" fmla="*/ 1051649 h 1079698"/>
                <a:gd name="connsiteX9" fmla="*/ 0 w 837425"/>
                <a:gd name="connsiteY9" fmla="*/ 973303 h 1079698"/>
                <a:gd name="connsiteX10" fmla="*/ 0 w 837425"/>
                <a:gd name="connsiteY10" fmla="*/ 389882 h 1079698"/>
                <a:gd name="connsiteX0" fmla="*/ 0 w 837425"/>
                <a:gd name="connsiteY0" fmla="*/ 389882 h 1068670"/>
                <a:gd name="connsiteX1" fmla="*/ 173904 w 837425"/>
                <a:gd name="connsiteY1" fmla="*/ 0 h 1068670"/>
                <a:gd name="connsiteX2" fmla="*/ 664763 w 837425"/>
                <a:gd name="connsiteY2" fmla="*/ 0 h 1068670"/>
                <a:gd name="connsiteX3" fmla="*/ 837425 w 837425"/>
                <a:gd name="connsiteY3" fmla="*/ 398297 h 1068670"/>
                <a:gd name="connsiteX4" fmla="*/ 833058 w 837425"/>
                <a:gd name="connsiteY4" fmla="*/ 990133 h 1068670"/>
                <a:gd name="connsiteX5" fmla="*/ 820596 w 837425"/>
                <a:gd name="connsiteY5" fmla="*/ 1043234 h 1068670"/>
                <a:gd name="connsiteX6" fmla="*/ 765740 w 837425"/>
                <a:gd name="connsiteY6" fmla="*/ 1065865 h 1068670"/>
                <a:gd name="connsiteX7" fmla="*/ 81342 w 837425"/>
                <a:gd name="connsiteY7" fmla="*/ 1068670 h 1068670"/>
                <a:gd name="connsiteX8" fmla="*/ 16829 w 837425"/>
                <a:gd name="connsiteY8" fmla="*/ 1051649 h 1068670"/>
                <a:gd name="connsiteX9" fmla="*/ 0 w 837425"/>
                <a:gd name="connsiteY9" fmla="*/ 973303 h 1068670"/>
                <a:gd name="connsiteX10" fmla="*/ 0 w 837425"/>
                <a:gd name="connsiteY10" fmla="*/ 389882 h 106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7425" h="1068670">
                  <a:moveTo>
                    <a:pt x="0" y="389882"/>
                  </a:moveTo>
                  <a:lnTo>
                    <a:pt x="173904" y="0"/>
                  </a:lnTo>
                  <a:lnTo>
                    <a:pt x="664763" y="0"/>
                  </a:lnTo>
                  <a:lnTo>
                    <a:pt x="837425" y="398297"/>
                  </a:lnTo>
                  <a:cubicBezTo>
                    <a:pt x="835969" y="595576"/>
                    <a:pt x="834514" y="792854"/>
                    <a:pt x="833058" y="990133"/>
                  </a:cubicBezTo>
                  <a:lnTo>
                    <a:pt x="820596" y="1043234"/>
                  </a:lnTo>
                  <a:lnTo>
                    <a:pt x="765740" y="1065865"/>
                  </a:lnTo>
                  <a:lnTo>
                    <a:pt x="81342" y="1068670"/>
                  </a:lnTo>
                  <a:lnTo>
                    <a:pt x="16829" y="1051649"/>
                  </a:lnTo>
                  <a:lnTo>
                    <a:pt x="0" y="973303"/>
                  </a:lnTo>
                  <a:lnTo>
                    <a:pt x="0" y="38988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7" name="四角形: 角を丸くする 296">
              <a:extLst>
                <a:ext uri="{FF2B5EF4-FFF2-40B4-BE49-F238E27FC236}">
                  <a16:creationId xmlns:a16="http://schemas.microsoft.com/office/drawing/2014/main" id="{4B98929E-E1EF-4ABE-9D8B-9AC999857CEB}"/>
                </a:ext>
              </a:extLst>
            </p:cNvPr>
            <p:cNvSpPr/>
            <p:nvPr/>
          </p:nvSpPr>
          <p:spPr>
            <a:xfrm>
              <a:off x="1576354"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8" name="四角形: 角を丸くする 297">
              <a:extLst>
                <a:ext uri="{FF2B5EF4-FFF2-40B4-BE49-F238E27FC236}">
                  <a16:creationId xmlns:a16="http://schemas.microsoft.com/office/drawing/2014/main" id="{74FFD615-1BD0-4B27-A63F-A3DA74EE3A62}"/>
                </a:ext>
              </a:extLst>
            </p:cNvPr>
            <p:cNvSpPr/>
            <p:nvPr/>
          </p:nvSpPr>
          <p:spPr>
            <a:xfrm>
              <a:off x="2527089"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9" name="グループ化 298">
              <a:extLst>
                <a:ext uri="{FF2B5EF4-FFF2-40B4-BE49-F238E27FC236}">
                  <a16:creationId xmlns:a16="http://schemas.microsoft.com/office/drawing/2014/main" id="{EE3966FB-4720-43E4-B176-4D38B388AE51}"/>
                </a:ext>
              </a:extLst>
            </p:cNvPr>
            <p:cNvGrpSpPr/>
            <p:nvPr/>
          </p:nvGrpSpPr>
          <p:grpSpPr>
            <a:xfrm>
              <a:off x="1607981" y="6026306"/>
              <a:ext cx="340681" cy="194650"/>
              <a:chOff x="2439785" y="4099324"/>
              <a:chExt cx="340681" cy="194650"/>
            </a:xfrm>
          </p:grpSpPr>
          <p:sp>
            <p:nvSpPr>
              <p:cNvPr id="309" name="角丸四角形 20">
                <a:extLst>
                  <a:ext uri="{FF2B5EF4-FFF2-40B4-BE49-F238E27FC236}">
                    <a16:creationId xmlns:a16="http://schemas.microsoft.com/office/drawing/2014/main" id="{4D785C21-017C-473F-AD8E-5F9ADB5537B1}"/>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0" name="正方形/長方形 309">
                <a:extLst>
                  <a:ext uri="{FF2B5EF4-FFF2-40B4-BE49-F238E27FC236}">
                    <a16:creationId xmlns:a16="http://schemas.microsoft.com/office/drawing/2014/main" id="{6459B1E8-F354-4180-BB24-F7732BE76E4A}"/>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00" name="グループ化 299">
              <a:extLst>
                <a:ext uri="{FF2B5EF4-FFF2-40B4-BE49-F238E27FC236}">
                  <a16:creationId xmlns:a16="http://schemas.microsoft.com/office/drawing/2014/main" id="{ACA211AA-A8A3-4DCD-8C4D-E84876C8C839}"/>
                </a:ext>
              </a:extLst>
            </p:cNvPr>
            <p:cNvGrpSpPr/>
            <p:nvPr/>
          </p:nvGrpSpPr>
          <p:grpSpPr>
            <a:xfrm rot="10800000">
              <a:off x="2224617" y="6026582"/>
              <a:ext cx="340681" cy="194650"/>
              <a:chOff x="2439785" y="4099324"/>
              <a:chExt cx="340681" cy="194650"/>
            </a:xfrm>
          </p:grpSpPr>
          <p:sp>
            <p:nvSpPr>
              <p:cNvPr id="307" name="角丸四角形 24">
                <a:extLst>
                  <a:ext uri="{FF2B5EF4-FFF2-40B4-BE49-F238E27FC236}">
                    <a16:creationId xmlns:a16="http://schemas.microsoft.com/office/drawing/2014/main" id="{AC72C7CC-CD97-4AB1-B82E-79BE72385E8A}"/>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 name="正方形/長方形 307">
                <a:extLst>
                  <a:ext uri="{FF2B5EF4-FFF2-40B4-BE49-F238E27FC236}">
                    <a16:creationId xmlns:a16="http://schemas.microsoft.com/office/drawing/2014/main" id="{2E2CC39D-1520-4208-9DE4-5D64EC554AAD}"/>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01" name="グループ化 300">
              <a:extLst>
                <a:ext uri="{FF2B5EF4-FFF2-40B4-BE49-F238E27FC236}">
                  <a16:creationId xmlns:a16="http://schemas.microsoft.com/office/drawing/2014/main" id="{A69636C7-11E3-44CF-B8B0-DB3673A9732A}"/>
                </a:ext>
              </a:extLst>
            </p:cNvPr>
            <p:cNvGrpSpPr/>
            <p:nvPr/>
          </p:nvGrpSpPr>
          <p:grpSpPr>
            <a:xfrm>
              <a:off x="1912152" y="5332275"/>
              <a:ext cx="350806" cy="68308"/>
              <a:chOff x="1912152" y="5332275"/>
              <a:chExt cx="350806" cy="68308"/>
            </a:xfrm>
          </p:grpSpPr>
          <p:sp>
            <p:nvSpPr>
              <p:cNvPr id="303" name="円/楕円 19">
                <a:extLst>
                  <a:ext uri="{FF2B5EF4-FFF2-40B4-BE49-F238E27FC236}">
                    <a16:creationId xmlns:a16="http://schemas.microsoft.com/office/drawing/2014/main" id="{3C57D040-D85E-4F21-A9F7-673AF47BB3E8}"/>
                  </a:ext>
                </a:extLst>
              </p:cNvPr>
              <p:cNvSpPr/>
              <p:nvPr/>
            </p:nvSpPr>
            <p:spPr>
              <a:xfrm>
                <a:off x="1912152"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4" name="円/楕円 28">
                <a:extLst>
                  <a:ext uri="{FF2B5EF4-FFF2-40B4-BE49-F238E27FC236}">
                    <a16:creationId xmlns:a16="http://schemas.microsoft.com/office/drawing/2014/main" id="{D12A11B0-5E45-4FD6-BE8E-ACBAE5F3E5BD}"/>
                  </a:ext>
                </a:extLst>
              </p:cNvPr>
              <p:cNvSpPr/>
              <p:nvPr/>
            </p:nvSpPr>
            <p:spPr>
              <a:xfrm>
                <a:off x="1995160"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5" name="円/楕円 19">
                <a:extLst>
                  <a:ext uri="{FF2B5EF4-FFF2-40B4-BE49-F238E27FC236}">
                    <a16:creationId xmlns:a16="http://schemas.microsoft.com/office/drawing/2014/main" id="{75F5DEC3-2CEB-47F2-8EAE-3FF2133A737A}"/>
                  </a:ext>
                </a:extLst>
              </p:cNvPr>
              <p:cNvSpPr/>
              <p:nvPr/>
            </p:nvSpPr>
            <p:spPr>
              <a:xfrm>
                <a:off x="2194649"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6" name="円/楕円 28">
                <a:extLst>
                  <a:ext uri="{FF2B5EF4-FFF2-40B4-BE49-F238E27FC236}">
                    <a16:creationId xmlns:a16="http://schemas.microsoft.com/office/drawing/2014/main" id="{CEC2E3C1-9BAF-4E7A-8816-16EE79871D45}"/>
                  </a:ext>
                </a:extLst>
              </p:cNvPr>
              <p:cNvSpPr/>
              <p:nvPr/>
            </p:nvSpPr>
            <p:spPr>
              <a:xfrm>
                <a:off x="2109972"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2" name="正方形/長方形 9">
              <a:extLst>
                <a:ext uri="{FF2B5EF4-FFF2-40B4-BE49-F238E27FC236}">
                  <a16:creationId xmlns:a16="http://schemas.microsoft.com/office/drawing/2014/main" id="{364E3B21-613B-47B6-A755-D7F0C6803879}"/>
                </a:ext>
              </a:extLst>
            </p:cNvPr>
            <p:cNvSpPr/>
            <p:nvPr/>
          </p:nvSpPr>
          <p:spPr>
            <a:xfrm>
              <a:off x="1821463" y="5312810"/>
              <a:ext cx="535123" cy="146458"/>
            </a:xfrm>
            <a:custGeom>
              <a:avLst/>
              <a:gdLst>
                <a:gd name="connsiteX0" fmla="*/ 0 w 454440"/>
                <a:gd name="connsiteY0" fmla="*/ 0 h 210026"/>
                <a:gd name="connsiteX1" fmla="*/ 454440 w 454440"/>
                <a:gd name="connsiteY1" fmla="*/ 0 h 210026"/>
                <a:gd name="connsiteX2" fmla="*/ 454440 w 454440"/>
                <a:gd name="connsiteY2" fmla="*/ 210026 h 210026"/>
                <a:gd name="connsiteX3" fmla="*/ 0 w 454440"/>
                <a:gd name="connsiteY3" fmla="*/ 210026 h 210026"/>
                <a:gd name="connsiteX4" fmla="*/ 0 w 454440"/>
                <a:gd name="connsiteY4" fmla="*/ 0 h 210026"/>
                <a:gd name="connsiteX0" fmla="*/ 0 w 454440"/>
                <a:gd name="connsiteY0" fmla="*/ 0 h 210026"/>
                <a:gd name="connsiteX1" fmla="*/ 454440 w 454440"/>
                <a:gd name="connsiteY1" fmla="*/ 0 h 210026"/>
                <a:gd name="connsiteX2" fmla="*/ 452310 w 454440"/>
                <a:gd name="connsiteY2" fmla="*/ 129580 h 210026"/>
                <a:gd name="connsiteX3" fmla="*/ 454440 w 454440"/>
                <a:gd name="connsiteY3" fmla="*/ 210026 h 210026"/>
                <a:gd name="connsiteX4" fmla="*/ 0 w 454440"/>
                <a:gd name="connsiteY4" fmla="*/ 210026 h 210026"/>
                <a:gd name="connsiteX5" fmla="*/ 0 w 454440"/>
                <a:gd name="connsiteY5" fmla="*/ 0 h 210026"/>
                <a:gd name="connsiteX0" fmla="*/ 2445 w 456885"/>
                <a:gd name="connsiteY0" fmla="*/ 0 h 210026"/>
                <a:gd name="connsiteX1" fmla="*/ 456885 w 456885"/>
                <a:gd name="connsiteY1" fmla="*/ 0 h 210026"/>
                <a:gd name="connsiteX2" fmla="*/ 454755 w 456885"/>
                <a:gd name="connsiteY2" fmla="*/ 129580 h 210026"/>
                <a:gd name="connsiteX3" fmla="*/ 456885 w 456885"/>
                <a:gd name="connsiteY3" fmla="*/ 210026 h 210026"/>
                <a:gd name="connsiteX4" fmla="*/ 2445 w 456885"/>
                <a:gd name="connsiteY4" fmla="*/ 210026 h 210026"/>
                <a:gd name="connsiteX5" fmla="*/ 0 w 456885"/>
                <a:gd name="connsiteY5" fmla="*/ 132025 h 210026"/>
                <a:gd name="connsiteX6" fmla="*/ 2445 w 456885"/>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53788 w 508228"/>
                <a:gd name="connsiteY4" fmla="*/ 210026 h 210026"/>
                <a:gd name="connsiteX5" fmla="*/ 0 w 508228"/>
                <a:gd name="connsiteY5" fmla="*/ 136915 h 210026"/>
                <a:gd name="connsiteX6" fmla="*/ 53788 w 508228"/>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4890 w 508228"/>
                <a:gd name="connsiteY4" fmla="*/ 200246 h 210026"/>
                <a:gd name="connsiteX5" fmla="*/ 0 w 508228"/>
                <a:gd name="connsiteY5" fmla="*/ 136915 h 210026"/>
                <a:gd name="connsiteX6" fmla="*/ 53788 w 508228"/>
                <a:gd name="connsiteY6" fmla="*/ 0 h 210026"/>
                <a:gd name="connsiteX0" fmla="*/ 53788 w 562331"/>
                <a:gd name="connsiteY0" fmla="*/ 0 h 210026"/>
                <a:gd name="connsiteX1" fmla="*/ 508228 w 562331"/>
                <a:gd name="connsiteY1" fmla="*/ 0 h 210026"/>
                <a:gd name="connsiteX2" fmla="*/ 562331 w 562331"/>
                <a:gd name="connsiteY2" fmla="*/ 129580 h 210026"/>
                <a:gd name="connsiteX3" fmla="*/ 508228 w 562331"/>
                <a:gd name="connsiteY3" fmla="*/ 210026 h 210026"/>
                <a:gd name="connsiteX4" fmla="*/ 4890 w 562331"/>
                <a:gd name="connsiteY4" fmla="*/ 200246 h 210026"/>
                <a:gd name="connsiteX5" fmla="*/ 0 w 562331"/>
                <a:gd name="connsiteY5" fmla="*/ 136915 h 210026"/>
                <a:gd name="connsiteX6" fmla="*/ 53788 w 562331"/>
                <a:gd name="connsiteY6" fmla="*/ 0 h 210026"/>
                <a:gd name="connsiteX0" fmla="*/ 53788 w 564461"/>
                <a:gd name="connsiteY0" fmla="*/ 0 h 202691"/>
                <a:gd name="connsiteX1" fmla="*/ 508228 w 564461"/>
                <a:gd name="connsiteY1" fmla="*/ 0 h 202691"/>
                <a:gd name="connsiteX2" fmla="*/ 562331 w 564461"/>
                <a:gd name="connsiteY2" fmla="*/ 129580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53788 w 564461"/>
                <a:gd name="connsiteY0" fmla="*/ 0 h 202691"/>
                <a:gd name="connsiteX1" fmla="*/ 508228 w 564461"/>
                <a:gd name="connsiteY1" fmla="*/ 0 h 202691"/>
                <a:gd name="connsiteX2" fmla="*/ 550107 w 564461"/>
                <a:gd name="connsiteY2" fmla="*/ 92906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48898 w 559571"/>
                <a:gd name="connsiteY0" fmla="*/ 0 h 202691"/>
                <a:gd name="connsiteX1" fmla="*/ 503338 w 559571"/>
                <a:gd name="connsiteY1" fmla="*/ 0 h 202691"/>
                <a:gd name="connsiteX2" fmla="*/ 545217 w 559571"/>
                <a:gd name="connsiteY2" fmla="*/ 92906 h 202691"/>
                <a:gd name="connsiteX3" fmla="*/ 559571 w 559571"/>
                <a:gd name="connsiteY3" fmla="*/ 202691 h 202691"/>
                <a:gd name="connsiteX4" fmla="*/ 0 w 559571"/>
                <a:gd name="connsiteY4" fmla="*/ 200246 h 202691"/>
                <a:gd name="connsiteX5" fmla="*/ 14669 w 559571"/>
                <a:gd name="connsiteY5" fmla="*/ 85572 h 202691"/>
                <a:gd name="connsiteX6" fmla="*/ 48898 w 559571"/>
                <a:gd name="connsiteY6" fmla="*/ 0 h 202691"/>
                <a:gd name="connsiteX0" fmla="*/ 34229 w 544902"/>
                <a:gd name="connsiteY0" fmla="*/ 0 h 202691"/>
                <a:gd name="connsiteX1" fmla="*/ 488669 w 544902"/>
                <a:gd name="connsiteY1" fmla="*/ 0 h 202691"/>
                <a:gd name="connsiteX2" fmla="*/ 530548 w 544902"/>
                <a:gd name="connsiteY2" fmla="*/ 92906 h 202691"/>
                <a:gd name="connsiteX3" fmla="*/ 544902 w 544902"/>
                <a:gd name="connsiteY3" fmla="*/ 202691 h 202691"/>
                <a:gd name="connsiteX4" fmla="*/ 4890 w 544902"/>
                <a:gd name="connsiteY4" fmla="*/ 146458 h 202691"/>
                <a:gd name="connsiteX5" fmla="*/ 0 w 544902"/>
                <a:gd name="connsiteY5" fmla="*/ 85572 h 202691"/>
                <a:gd name="connsiteX6" fmla="*/ 34229 w 544902"/>
                <a:gd name="connsiteY6" fmla="*/ 0 h 202691"/>
                <a:gd name="connsiteX0" fmla="*/ 34229 w 535123"/>
                <a:gd name="connsiteY0" fmla="*/ 0 h 153792"/>
                <a:gd name="connsiteX1" fmla="*/ 488669 w 535123"/>
                <a:gd name="connsiteY1" fmla="*/ 0 h 153792"/>
                <a:gd name="connsiteX2" fmla="*/ 530548 w 535123"/>
                <a:gd name="connsiteY2" fmla="*/ 92906 h 153792"/>
                <a:gd name="connsiteX3" fmla="*/ 535123 w 535123"/>
                <a:gd name="connsiteY3" fmla="*/ 153792 h 153792"/>
                <a:gd name="connsiteX4" fmla="*/ 4890 w 535123"/>
                <a:gd name="connsiteY4" fmla="*/ 146458 h 153792"/>
                <a:gd name="connsiteX5" fmla="*/ 0 w 535123"/>
                <a:gd name="connsiteY5" fmla="*/ 85572 h 153792"/>
                <a:gd name="connsiteX6" fmla="*/ 34229 w 535123"/>
                <a:gd name="connsiteY6" fmla="*/ 0 h 153792"/>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4890 w 532678"/>
                <a:gd name="connsiteY4" fmla="*/ 146458 h 146458"/>
                <a:gd name="connsiteX5" fmla="*/ 0 w 532678"/>
                <a:gd name="connsiteY5" fmla="*/ 85572 h 146458"/>
                <a:gd name="connsiteX6" fmla="*/ 34229 w 532678"/>
                <a:gd name="connsiteY6" fmla="*/ 0 h 146458"/>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2445 w 532678"/>
                <a:gd name="connsiteY4" fmla="*/ 144013 h 146458"/>
                <a:gd name="connsiteX5" fmla="*/ 0 w 532678"/>
                <a:gd name="connsiteY5" fmla="*/ 85572 h 146458"/>
                <a:gd name="connsiteX6" fmla="*/ 34229 w 532678"/>
                <a:gd name="connsiteY6" fmla="*/ 0 h 146458"/>
                <a:gd name="connsiteX0" fmla="*/ 36674 w 535123"/>
                <a:gd name="connsiteY0" fmla="*/ 0 h 146458"/>
                <a:gd name="connsiteX1" fmla="*/ 491114 w 535123"/>
                <a:gd name="connsiteY1" fmla="*/ 0 h 146458"/>
                <a:gd name="connsiteX2" fmla="*/ 532993 w 535123"/>
                <a:gd name="connsiteY2" fmla="*/ 92906 h 146458"/>
                <a:gd name="connsiteX3" fmla="*/ 535123 w 535123"/>
                <a:gd name="connsiteY3" fmla="*/ 146458 h 146458"/>
                <a:gd name="connsiteX4" fmla="*/ 0 w 535123"/>
                <a:gd name="connsiteY4" fmla="*/ 141568 h 146458"/>
                <a:gd name="connsiteX5" fmla="*/ 2445 w 535123"/>
                <a:gd name="connsiteY5" fmla="*/ 85572 h 146458"/>
                <a:gd name="connsiteX6" fmla="*/ 36674 w 535123"/>
                <a:gd name="connsiteY6" fmla="*/ 0 h 14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123" h="146458">
                  <a:moveTo>
                    <a:pt x="36674" y="0"/>
                  </a:moveTo>
                  <a:lnTo>
                    <a:pt x="491114" y="0"/>
                  </a:lnTo>
                  <a:lnTo>
                    <a:pt x="532993" y="92906"/>
                  </a:lnTo>
                  <a:lnTo>
                    <a:pt x="535123" y="146458"/>
                  </a:lnTo>
                  <a:lnTo>
                    <a:pt x="0" y="141568"/>
                  </a:lnTo>
                  <a:lnTo>
                    <a:pt x="2445" y="85572"/>
                  </a:lnTo>
                  <a:lnTo>
                    <a:pt x="36674" y="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4" name="図 13" descr="コンピューターに表示されたアイコン&#10;&#10;中程度の精度で自動的に生成された説明">
            <a:extLst>
              <a:ext uri="{FF2B5EF4-FFF2-40B4-BE49-F238E27FC236}">
                <a16:creationId xmlns:a16="http://schemas.microsoft.com/office/drawing/2014/main" id="{0FC12374-A6B8-48ED-8E99-27E625B21182}"/>
              </a:ext>
            </a:extLst>
          </p:cNvPr>
          <p:cNvPicPr>
            <a:picLocks noChangeAspect="1"/>
          </p:cNvPicPr>
          <p:nvPr/>
        </p:nvPicPr>
        <p:blipFill>
          <a:blip r:embed="rId2">
            <a:alphaModFix amt="31000"/>
            <a:extLst>
              <a:ext uri="{28A0092B-C50C-407E-A947-70E740481C1C}">
                <a14:useLocalDpi xmlns:a14="http://schemas.microsoft.com/office/drawing/2010/main" val="0"/>
              </a:ext>
            </a:extLst>
          </a:blip>
          <a:stretch>
            <a:fillRect/>
          </a:stretch>
        </p:blipFill>
        <p:spPr>
          <a:xfrm>
            <a:off x="8668868" y="3543574"/>
            <a:ext cx="1225402" cy="1298561"/>
          </a:xfrm>
          <a:prstGeom prst="rect">
            <a:avLst/>
          </a:prstGeom>
        </p:spPr>
      </p:pic>
      <p:pic>
        <p:nvPicPr>
          <p:cNvPr id="343" name="図 342" descr="コンピューターに表示されたアイコン&#10;&#10;中程度の精度で自動的に生成された説明">
            <a:extLst>
              <a:ext uri="{FF2B5EF4-FFF2-40B4-BE49-F238E27FC236}">
                <a16:creationId xmlns:a16="http://schemas.microsoft.com/office/drawing/2014/main" id="{586842B6-A14E-4046-AB34-4B7B2BCD5CAB}"/>
              </a:ext>
            </a:extLst>
          </p:cNvPr>
          <p:cNvPicPr>
            <a:picLocks noChangeAspect="1"/>
          </p:cNvPicPr>
          <p:nvPr/>
        </p:nvPicPr>
        <p:blipFill>
          <a:blip r:embed="rId2">
            <a:alphaModFix amt="31000"/>
            <a:extLst>
              <a:ext uri="{28A0092B-C50C-407E-A947-70E740481C1C}">
                <a14:useLocalDpi xmlns:a14="http://schemas.microsoft.com/office/drawing/2010/main" val="0"/>
              </a:ext>
            </a:extLst>
          </a:blip>
          <a:stretch>
            <a:fillRect/>
          </a:stretch>
        </p:blipFill>
        <p:spPr>
          <a:xfrm rot="16613084">
            <a:off x="9241170" y="5401862"/>
            <a:ext cx="1225402" cy="1298561"/>
          </a:xfrm>
          <a:prstGeom prst="rect">
            <a:avLst/>
          </a:prstGeom>
        </p:spPr>
      </p:pic>
    </p:spTree>
    <p:extLst>
      <p:ext uri="{BB962C8B-B14F-4D97-AF65-F5344CB8AC3E}">
        <p14:creationId xmlns:p14="http://schemas.microsoft.com/office/powerpoint/2010/main" val="2941571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回路, リモコン が含まれている画像&#10;&#10;自動的に生成された説明">
            <a:extLst>
              <a:ext uri="{FF2B5EF4-FFF2-40B4-BE49-F238E27FC236}">
                <a16:creationId xmlns:a16="http://schemas.microsoft.com/office/drawing/2014/main" id="{01EE5122-60D1-41E4-9FFC-2D9B552C39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 t="10334" r="20312" b="18028"/>
          <a:stretch/>
        </p:blipFill>
        <p:spPr>
          <a:xfrm rot="5400000">
            <a:off x="3122005" y="2672750"/>
            <a:ext cx="1155273" cy="2060009"/>
          </a:xfrm>
          <a:prstGeom prst="rect">
            <a:avLst/>
          </a:prstGeom>
          <a:ln>
            <a:noFill/>
          </a:ln>
          <a:effectLst>
            <a:softEdge rad="112500"/>
          </a:effectLst>
        </p:spPr>
      </p:pic>
      <p:sp>
        <p:nvSpPr>
          <p:cNvPr id="66" name="タイトル 1"/>
          <p:cNvSpPr txBox="1">
            <a:spLocks/>
          </p:cNvSpPr>
          <p:nvPr/>
        </p:nvSpPr>
        <p:spPr>
          <a:xfrm>
            <a:off x="795522" y="323676"/>
            <a:ext cx="6387475" cy="730250"/>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解説　光センサーの反応</a:t>
            </a:r>
          </a:p>
        </p:txBody>
      </p:sp>
      <p:cxnSp>
        <p:nvCxnSpPr>
          <p:cNvPr id="61" name="直線コネクタ 60">
            <a:extLst>
              <a:ext uri="{FF2B5EF4-FFF2-40B4-BE49-F238E27FC236}">
                <a16:creationId xmlns:a16="http://schemas.microsoft.com/office/drawing/2014/main" id="{D0C3C910-2985-4A77-80ED-09FFAB8F9666}"/>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62" name="コンテンツ プレースホルダー 2">
            <a:extLst>
              <a:ext uri="{FF2B5EF4-FFF2-40B4-BE49-F238E27FC236}">
                <a16:creationId xmlns:a16="http://schemas.microsoft.com/office/drawing/2014/main" id="{91107261-217E-43C2-AFB4-5E2F5EF9DFDF}"/>
              </a:ext>
            </a:extLst>
          </p:cNvPr>
          <p:cNvSpPr txBox="1">
            <a:spLocks/>
          </p:cNvSpPr>
          <p:nvPr/>
        </p:nvSpPr>
        <p:spPr>
          <a:xfrm>
            <a:off x="1470968" y="5840700"/>
            <a:ext cx="2386021" cy="456473"/>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黒</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は光を</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吸収</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する。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コンテンツ プレースホルダー 2">
            <a:extLst>
              <a:ext uri="{FF2B5EF4-FFF2-40B4-BE49-F238E27FC236}">
                <a16:creationId xmlns:a16="http://schemas.microsoft.com/office/drawing/2014/main" id="{3E9E4183-9BA8-4606-84B7-98C944F1CFCF}"/>
              </a:ext>
            </a:extLst>
          </p:cNvPr>
          <p:cNvSpPr txBox="1">
            <a:spLocks/>
          </p:cNvSpPr>
          <p:nvPr/>
        </p:nvSpPr>
        <p:spPr>
          <a:xfrm>
            <a:off x="1531794" y="3670072"/>
            <a:ext cx="949612" cy="27276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赤色</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LED</a:t>
            </a:r>
          </a:p>
        </p:txBody>
      </p:sp>
      <p:sp>
        <p:nvSpPr>
          <p:cNvPr id="64" name="コンテンツ プレースホルダー 2">
            <a:extLst>
              <a:ext uri="{FF2B5EF4-FFF2-40B4-BE49-F238E27FC236}">
                <a16:creationId xmlns:a16="http://schemas.microsoft.com/office/drawing/2014/main" id="{0AC6D69A-25CC-4DEE-AC1E-4F3B3B74DA5F}"/>
              </a:ext>
            </a:extLst>
          </p:cNvPr>
          <p:cNvSpPr txBox="1">
            <a:spLocks/>
          </p:cNvSpPr>
          <p:nvPr/>
        </p:nvSpPr>
        <p:spPr>
          <a:xfrm>
            <a:off x="4863630" y="3242781"/>
            <a:ext cx="1498369" cy="248083"/>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フォトトランジスタ</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コンテンツ プレースホルダー 2">
            <a:extLst>
              <a:ext uri="{FF2B5EF4-FFF2-40B4-BE49-F238E27FC236}">
                <a16:creationId xmlns:a16="http://schemas.microsoft.com/office/drawing/2014/main" id="{9A6A1DA6-1ACD-465C-B3B0-8FAF58F89FE0}"/>
              </a:ext>
            </a:extLst>
          </p:cNvPr>
          <p:cNvSpPr txBox="1">
            <a:spLocks/>
          </p:cNvSpPr>
          <p:nvPr/>
        </p:nvSpPr>
        <p:spPr>
          <a:xfrm>
            <a:off x="3860146" y="5881888"/>
            <a:ext cx="2386021" cy="37409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白</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は光を</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反射</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する。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コンテンツ プレースホルダー 2">
            <a:extLst>
              <a:ext uri="{FF2B5EF4-FFF2-40B4-BE49-F238E27FC236}">
                <a16:creationId xmlns:a16="http://schemas.microsoft.com/office/drawing/2014/main" id="{2D2FBAB2-6C60-488B-87F1-F6C05B2A1F5F}"/>
              </a:ext>
            </a:extLst>
          </p:cNvPr>
          <p:cNvSpPr txBox="1">
            <a:spLocks/>
          </p:cNvSpPr>
          <p:nvPr/>
        </p:nvSpPr>
        <p:spPr>
          <a:xfrm>
            <a:off x="1032621" y="2597656"/>
            <a:ext cx="5370101" cy="48753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 「光」は黒い色をしたものに当たると吸収され、白い色をしたものに当たると反射するという性質を持っています。</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正方形/長方形 69">
            <a:extLst>
              <a:ext uri="{FF2B5EF4-FFF2-40B4-BE49-F238E27FC236}">
                <a16:creationId xmlns:a16="http://schemas.microsoft.com/office/drawing/2014/main" id="{F4543595-BBE4-441B-AC28-9DE8C94BD37B}"/>
              </a:ext>
            </a:extLst>
          </p:cNvPr>
          <p:cNvSpPr/>
          <p:nvPr/>
        </p:nvSpPr>
        <p:spPr>
          <a:xfrm>
            <a:off x="1470968" y="5578130"/>
            <a:ext cx="1774461" cy="20402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1" name="グループ化 70">
            <a:extLst>
              <a:ext uri="{FF2B5EF4-FFF2-40B4-BE49-F238E27FC236}">
                <a16:creationId xmlns:a16="http://schemas.microsoft.com/office/drawing/2014/main" id="{01448F77-3397-41E8-85B9-9DBBFAC37144}"/>
              </a:ext>
            </a:extLst>
          </p:cNvPr>
          <p:cNvGrpSpPr/>
          <p:nvPr/>
        </p:nvGrpSpPr>
        <p:grpSpPr>
          <a:xfrm>
            <a:off x="1789782" y="4478886"/>
            <a:ext cx="1002619" cy="1076202"/>
            <a:chOff x="1789782" y="4295168"/>
            <a:chExt cx="1002619" cy="1076202"/>
          </a:xfrm>
        </p:grpSpPr>
        <p:cxnSp>
          <p:nvCxnSpPr>
            <p:cNvPr id="72" name="直線矢印コネクタ 71">
              <a:extLst>
                <a:ext uri="{FF2B5EF4-FFF2-40B4-BE49-F238E27FC236}">
                  <a16:creationId xmlns:a16="http://schemas.microsoft.com/office/drawing/2014/main" id="{EB9048CA-B6A4-47C3-BB93-B603864DBB2F}"/>
                </a:ext>
              </a:extLst>
            </p:cNvPr>
            <p:cNvCxnSpPr/>
            <p:nvPr/>
          </p:nvCxnSpPr>
          <p:spPr>
            <a:xfrm>
              <a:off x="2229939" y="4888480"/>
              <a:ext cx="179994" cy="46860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3" name="図 72">
              <a:extLst>
                <a:ext uri="{FF2B5EF4-FFF2-40B4-BE49-F238E27FC236}">
                  <a16:creationId xmlns:a16="http://schemas.microsoft.com/office/drawing/2014/main" id="{414C0E36-7F26-4F7B-B4B8-61E9C13426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2549"/>
            <a:stretch/>
          </p:blipFill>
          <p:spPr>
            <a:xfrm rot="16200000">
              <a:off x="1813435" y="4439474"/>
              <a:ext cx="572845" cy="325167"/>
            </a:xfrm>
            <a:prstGeom prst="rect">
              <a:avLst/>
            </a:prstGeom>
          </p:spPr>
        </p:pic>
        <p:pic>
          <p:nvPicPr>
            <p:cNvPr id="74" name="図 73">
              <a:extLst>
                <a:ext uri="{FF2B5EF4-FFF2-40B4-BE49-F238E27FC236}">
                  <a16:creationId xmlns:a16="http://schemas.microsoft.com/office/drawing/2014/main" id="{7948DB61-B0CD-4808-8077-EE7991A0C8A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2519"/>
            <a:stretch/>
          </p:blipFill>
          <p:spPr>
            <a:xfrm rot="16200000">
              <a:off x="2377555" y="4453167"/>
              <a:ext cx="572845" cy="256847"/>
            </a:xfrm>
            <a:prstGeom prst="rect">
              <a:avLst/>
            </a:prstGeom>
          </p:spPr>
        </p:pic>
        <p:cxnSp>
          <p:nvCxnSpPr>
            <p:cNvPr id="75" name="直線矢印コネクタ 74">
              <a:extLst>
                <a:ext uri="{FF2B5EF4-FFF2-40B4-BE49-F238E27FC236}">
                  <a16:creationId xmlns:a16="http://schemas.microsoft.com/office/drawing/2014/main" id="{E7781946-7926-4FC6-80C7-883B9E0C7335}"/>
                </a:ext>
              </a:extLst>
            </p:cNvPr>
            <p:cNvCxnSpPr>
              <a:stCxn id="73" idx="1"/>
            </p:cNvCxnSpPr>
            <p:nvPr/>
          </p:nvCxnSpPr>
          <p:spPr>
            <a:xfrm>
              <a:off x="2099858" y="4888480"/>
              <a:ext cx="10334" cy="46743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直線矢印コネクタ 75">
              <a:extLst>
                <a:ext uri="{FF2B5EF4-FFF2-40B4-BE49-F238E27FC236}">
                  <a16:creationId xmlns:a16="http://schemas.microsoft.com/office/drawing/2014/main" id="{1DB588EA-EFB1-4E15-867C-834162CA41F1}"/>
                </a:ext>
              </a:extLst>
            </p:cNvPr>
            <p:cNvCxnSpPr/>
            <p:nvPr/>
          </p:nvCxnSpPr>
          <p:spPr>
            <a:xfrm flipH="1">
              <a:off x="1789782" y="4888480"/>
              <a:ext cx="181652" cy="48289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77" name="正方形/長方形 76">
            <a:extLst>
              <a:ext uri="{FF2B5EF4-FFF2-40B4-BE49-F238E27FC236}">
                <a16:creationId xmlns:a16="http://schemas.microsoft.com/office/drawing/2014/main" id="{1826D6E8-A081-44EC-9D39-DB20A444DA1F}"/>
              </a:ext>
            </a:extLst>
          </p:cNvPr>
          <p:cNvSpPr/>
          <p:nvPr/>
        </p:nvSpPr>
        <p:spPr>
          <a:xfrm>
            <a:off x="3934326" y="5578130"/>
            <a:ext cx="1774461" cy="20402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8" name="直線矢印コネクタ 77">
            <a:extLst>
              <a:ext uri="{FF2B5EF4-FFF2-40B4-BE49-F238E27FC236}">
                <a16:creationId xmlns:a16="http://schemas.microsoft.com/office/drawing/2014/main" id="{FD6F2DEB-7B45-4ED9-A073-6F141C1FF3F5}"/>
              </a:ext>
            </a:extLst>
          </p:cNvPr>
          <p:cNvCxnSpPr/>
          <p:nvPr/>
        </p:nvCxnSpPr>
        <p:spPr>
          <a:xfrm flipV="1">
            <a:off x="4920055" y="4942281"/>
            <a:ext cx="170629" cy="58230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9" name="円/楕円 37">
            <a:extLst>
              <a:ext uri="{FF2B5EF4-FFF2-40B4-BE49-F238E27FC236}">
                <a16:creationId xmlns:a16="http://schemas.microsoft.com/office/drawing/2014/main" id="{1C1EE5A9-257C-43AE-B523-4F35294D955F}"/>
              </a:ext>
            </a:extLst>
          </p:cNvPr>
          <p:cNvSpPr/>
          <p:nvPr/>
        </p:nvSpPr>
        <p:spPr>
          <a:xfrm>
            <a:off x="4082304" y="5471394"/>
            <a:ext cx="1059469" cy="120351"/>
          </a:xfrm>
          <a:prstGeom prst="ellipse">
            <a:avLst/>
          </a:prstGeom>
          <a:solidFill>
            <a:srgbClr val="FF99F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1" name="直線矢印コネクタ 80">
            <a:extLst>
              <a:ext uri="{FF2B5EF4-FFF2-40B4-BE49-F238E27FC236}">
                <a16:creationId xmlns:a16="http://schemas.microsoft.com/office/drawing/2014/main" id="{04C137B4-47DE-431E-B649-46E9CCFB7574}"/>
              </a:ext>
            </a:extLst>
          </p:cNvPr>
          <p:cNvCxnSpPr>
            <a:cxnSpLocks/>
          </p:cNvCxnSpPr>
          <p:nvPr/>
        </p:nvCxnSpPr>
        <p:spPr>
          <a:xfrm>
            <a:off x="2358198" y="3844069"/>
            <a:ext cx="698500" cy="983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線矢印コネクタ 81">
            <a:extLst>
              <a:ext uri="{FF2B5EF4-FFF2-40B4-BE49-F238E27FC236}">
                <a16:creationId xmlns:a16="http://schemas.microsoft.com/office/drawing/2014/main" id="{1FE20B85-1412-469B-9620-41CCB066688B}"/>
              </a:ext>
            </a:extLst>
          </p:cNvPr>
          <p:cNvCxnSpPr>
            <a:stCxn id="63" idx="2"/>
          </p:cNvCxnSpPr>
          <p:nvPr/>
        </p:nvCxnSpPr>
        <p:spPr>
          <a:xfrm>
            <a:off x="2006600" y="3942834"/>
            <a:ext cx="65324" cy="50208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直線矢印コネクタ 82">
            <a:extLst>
              <a:ext uri="{FF2B5EF4-FFF2-40B4-BE49-F238E27FC236}">
                <a16:creationId xmlns:a16="http://schemas.microsoft.com/office/drawing/2014/main" id="{AC411E8C-6EB7-4197-A28A-C0E500E7F922}"/>
              </a:ext>
            </a:extLst>
          </p:cNvPr>
          <p:cNvCxnSpPr>
            <a:cxnSpLocks/>
            <a:stCxn id="64" idx="2"/>
            <a:endCxn id="156" idx="3"/>
          </p:cNvCxnSpPr>
          <p:nvPr/>
        </p:nvCxnSpPr>
        <p:spPr>
          <a:xfrm flipH="1">
            <a:off x="5108460" y="3490864"/>
            <a:ext cx="504355" cy="98658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4" name="コンテンツ プレースホルダー 2">
            <a:extLst>
              <a:ext uri="{FF2B5EF4-FFF2-40B4-BE49-F238E27FC236}">
                <a16:creationId xmlns:a16="http://schemas.microsoft.com/office/drawing/2014/main" id="{76A69098-538E-42A0-888B-18314176A612}"/>
              </a:ext>
            </a:extLst>
          </p:cNvPr>
          <p:cNvSpPr txBox="1">
            <a:spLocks/>
          </p:cNvSpPr>
          <p:nvPr/>
        </p:nvSpPr>
        <p:spPr>
          <a:xfrm>
            <a:off x="1038581" y="1398428"/>
            <a:ext cx="4595246" cy="366898"/>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白い紙の上／黒い紙の上でのセンサーの反応</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コンテンツ プレースホルダー 2">
            <a:extLst>
              <a:ext uri="{FF2B5EF4-FFF2-40B4-BE49-F238E27FC236}">
                <a16:creationId xmlns:a16="http://schemas.microsoft.com/office/drawing/2014/main" id="{9AEE125F-CBD6-4888-B6BC-9A73A474942E}"/>
              </a:ext>
            </a:extLst>
          </p:cNvPr>
          <p:cNvSpPr txBox="1">
            <a:spLocks/>
          </p:cNvSpPr>
          <p:nvPr/>
        </p:nvSpPr>
        <p:spPr>
          <a:xfrm>
            <a:off x="6787354" y="1398428"/>
            <a:ext cx="4595246" cy="366898"/>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周囲がとても明るいときのセンサーの反応</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7" name="グループ化 86">
            <a:extLst>
              <a:ext uri="{FF2B5EF4-FFF2-40B4-BE49-F238E27FC236}">
                <a16:creationId xmlns:a16="http://schemas.microsoft.com/office/drawing/2014/main" id="{8CFCB09A-AFD4-4265-94E6-94C5F185D154}"/>
              </a:ext>
            </a:extLst>
          </p:cNvPr>
          <p:cNvGrpSpPr/>
          <p:nvPr/>
        </p:nvGrpSpPr>
        <p:grpSpPr>
          <a:xfrm>
            <a:off x="8570690" y="2948166"/>
            <a:ext cx="1180171" cy="1072747"/>
            <a:chOff x="2698155" y="3717735"/>
            <a:chExt cx="2138908" cy="1944216"/>
          </a:xfrm>
        </p:grpSpPr>
        <p:sp>
          <p:nvSpPr>
            <p:cNvPr id="88" name="正方形/長方形 87">
              <a:extLst>
                <a:ext uri="{FF2B5EF4-FFF2-40B4-BE49-F238E27FC236}">
                  <a16:creationId xmlns:a16="http://schemas.microsoft.com/office/drawing/2014/main" id="{C035428A-94FD-43A4-BD96-FF8EC24A13BA}"/>
                </a:ext>
              </a:extLst>
            </p:cNvPr>
            <p:cNvSpPr/>
            <p:nvPr/>
          </p:nvSpPr>
          <p:spPr>
            <a:xfrm>
              <a:off x="2698155" y="5423053"/>
              <a:ext cx="2138908" cy="23889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1" name="直線矢印コネクタ 90">
              <a:extLst>
                <a:ext uri="{FF2B5EF4-FFF2-40B4-BE49-F238E27FC236}">
                  <a16:creationId xmlns:a16="http://schemas.microsoft.com/office/drawing/2014/main" id="{F47BF0F2-100C-4D83-9392-09EE9EF9C586}"/>
                </a:ext>
              </a:extLst>
            </p:cNvPr>
            <p:cNvCxnSpPr/>
            <p:nvPr/>
          </p:nvCxnSpPr>
          <p:spPr>
            <a:xfrm>
              <a:off x="3571992" y="4388481"/>
              <a:ext cx="257976" cy="99086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2" name="図 91">
              <a:extLst>
                <a:ext uri="{FF2B5EF4-FFF2-40B4-BE49-F238E27FC236}">
                  <a16:creationId xmlns:a16="http://schemas.microsoft.com/office/drawing/2014/main" id="{A4839833-C6FC-4B00-935C-784E5BA816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2549"/>
            <a:stretch/>
          </p:blipFill>
          <p:spPr>
            <a:xfrm rot="16200000">
              <a:off x="3121792" y="3890582"/>
              <a:ext cx="670746" cy="391951"/>
            </a:xfrm>
            <a:prstGeom prst="rect">
              <a:avLst/>
            </a:prstGeom>
          </p:spPr>
        </p:pic>
        <p:pic>
          <p:nvPicPr>
            <p:cNvPr id="103" name="図 102">
              <a:extLst>
                <a:ext uri="{FF2B5EF4-FFF2-40B4-BE49-F238E27FC236}">
                  <a16:creationId xmlns:a16="http://schemas.microsoft.com/office/drawing/2014/main" id="{519E9C8F-76D5-4034-90B2-FD1EDFE29D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2519"/>
            <a:stretch/>
          </p:blipFill>
          <p:spPr>
            <a:xfrm rot="16200000">
              <a:off x="3823582" y="3898308"/>
              <a:ext cx="670746" cy="309600"/>
            </a:xfrm>
            <a:prstGeom prst="rect">
              <a:avLst/>
            </a:prstGeom>
          </p:spPr>
        </p:pic>
        <p:cxnSp>
          <p:nvCxnSpPr>
            <p:cNvPr id="104" name="直線矢印コネクタ 103">
              <a:extLst>
                <a:ext uri="{FF2B5EF4-FFF2-40B4-BE49-F238E27FC236}">
                  <a16:creationId xmlns:a16="http://schemas.microsoft.com/office/drawing/2014/main" id="{DA70698D-13BA-400F-AAD8-CB164C3CD7E0}"/>
                </a:ext>
              </a:extLst>
            </p:cNvPr>
            <p:cNvCxnSpPr>
              <a:stCxn id="92" idx="1"/>
            </p:cNvCxnSpPr>
            <p:nvPr/>
          </p:nvCxnSpPr>
          <p:spPr>
            <a:xfrm>
              <a:off x="3457166" y="4421931"/>
              <a:ext cx="21788" cy="95741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直線矢印コネクタ 142">
              <a:extLst>
                <a:ext uri="{FF2B5EF4-FFF2-40B4-BE49-F238E27FC236}">
                  <a16:creationId xmlns:a16="http://schemas.microsoft.com/office/drawing/2014/main" id="{F6455B2C-42D2-495A-BF43-874E295E62BE}"/>
                </a:ext>
              </a:extLst>
            </p:cNvPr>
            <p:cNvCxnSpPr/>
            <p:nvPr/>
          </p:nvCxnSpPr>
          <p:spPr>
            <a:xfrm flipH="1">
              <a:off x="3082449" y="4405205"/>
              <a:ext cx="257976" cy="99086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44" name="太陽 143">
            <a:extLst>
              <a:ext uri="{FF2B5EF4-FFF2-40B4-BE49-F238E27FC236}">
                <a16:creationId xmlns:a16="http://schemas.microsoft.com/office/drawing/2014/main" id="{EC1B7B7A-BAFA-4E7B-B32C-80843ECE036F}"/>
              </a:ext>
            </a:extLst>
          </p:cNvPr>
          <p:cNvSpPr/>
          <p:nvPr/>
        </p:nvSpPr>
        <p:spPr>
          <a:xfrm>
            <a:off x="7494217" y="1876613"/>
            <a:ext cx="655710" cy="655710"/>
          </a:xfrm>
          <a:prstGeom prst="sun">
            <a:avLst/>
          </a:prstGeom>
          <a:solidFill>
            <a:srgbClr val="FFFF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5" name="直線矢印コネクタ 144">
            <a:extLst>
              <a:ext uri="{FF2B5EF4-FFF2-40B4-BE49-F238E27FC236}">
                <a16:creationId xmlns:a16="http://schemas.microsoft.com/office/drawing/2014/main" id="{EA4201DA-EE24-4EF3-9159-6A52012BDBC7}"/>
              </a:ext>
            </a:extLst>
          </p:cNvPr>
          <p:cNvCxnSpPr/>
          <p:nvPr/>
        </p:nvCxnSpPr>
        <p:spPr>
          <a:xfrm>
            <a:off x="7883102" y="2745779"/>
            <a:ext cx="17190" cy="1155272"/>
          </a:xfrm>
          <a:prstGeom prst="straightConnector1">
            <a:avLst/>
          </a:prstGeom>
          <a:ln w="152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6" name="直線矢印コネクタ 145">
            <a:extLst>
              <a:ext uri="{FF2B5EF4-FFF2-40B4-BE49-F238E27FC236}">
                <a16:creationId xmlns:a16="http://schemas.microsoft.com/office/drawing/2014/main" id="{60C63195-2DEC-490A-BB8E-892F0AF4A28E}"/>
              </a:ext>
            </a:extLst>
          </p:cNvPr>
          <p:cNvCxnSpPr/>
          <p:nvPr/>
        </p:nvCxnSpPr>
        <p:spPr>
          <a:xfrm>
            <a:off x="8336520" y="2268300"/>
            <a:ext cx="2521555" cy="525960"/>
          </a:xfrm>
          <a:prstGeom prst="straightConnector1">
            <a:avLst/>
          </a:prstGeom>
          <a:ln w="152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7" name="直方体 146">
            <a:extLst>
              <a:ext uri="{FF2B5EF4-FFF2-40B4-BE49-F238E27FC236}">
                <a16:creationId xmlns:a16="http://schemas.microsoft.com/office/drawing/2014/main" id="{FF54CCFE-FB30-4172-9055-B9B85C5F035C}"/>
              </a:ext>
            </a:extLst>
          </p:cNvPr>
          <p:cNvSpPr/>
          <p:nvPr/>
        </p:nvSpPr>
        <p:spPr>
          <a:xfrm>
            <a:off x="10942498" y="1892185"/>
            <a:ext cx="459278" cy="2189161"/>
          </a:xfrm>
          <a:prstGeom prst="cube">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8" name="直線矢印コネクタ 147">
            <a:extLst>
              <a:ext uri="{FF2B5EF4-FFF2-40B4-BE49-F238E27FC236}">
                <a16:creationId xmlns:a16="http://schemas.microsoft.com/office/drawing/2014/main" id="{FD447241-D519-4E41-BAE7-090DA7033F5C}"/>
              </a:ext>
            </a:extLst>
          </p:cNvPr>
          <p:cNvCxnSpPr/>
          <p:nvPr/>
        </p:nvCxnSpPr>
        <p:spPr>
          <a:xfrm flipH="1">
            <a:off x="9597297" y="2895658"/>
            <a:ext cx="1260779" cy="30261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直線矢印コネクタ 148">
            <a:extLst>
              <a:ext uri="{FF2B5EF4-FFF2-40B4-BE49-F238E27FC236}">
                <a16:creationId xmlns:a16="http://schemas.microsoft.com/office/drawing/2014/main" id="{ABA14BAC-44CA-419C-8759-1C72BAE8B2D2}"/>
              </a:ext>
            </a:extLst>
          </p:cNvPr>
          <p:cNvCxnSpPr/>
          <p:nvPr/>
        </p:nvCxnSpPr>
        <p:spPr>
          <a:xfrm flipV="1">
            <a:off x="7960306" y="3289021"/>
            <a:ext cx="1234877" cy="65843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0" name="角丸四角形吹き出し 57">
            <a:extLst>
              <a:ext uri="{FF2B5EF4-FFF2-40B4-BE49-F238E27FC236}">
                <a16:creationId xmlns:a16="http://schemas.microsoft.com/office/drawing/2014/main" id="{871C38F7-08CB-49A4-AC90-DD82F3ABC5A0}"/>
              </a:ext>
            </a:extLst>
          </p:cNvPr>
          <p:cNvSpPr/>
          <p:nvPr/>
        </p:nvSpPr>
        <p:spPr>
          <a:xfrm rot="10800000">
            <a:off x="8007069" y="4692084"/>
            <a:ext cx="3322287" cy="1228683"/>
          </a:xfrm>
          <a:prstGeom prst="wedgeRoundRectCallout">
            <a:avLst>
              <a:gd name="adj1" fmla="val 19132"/>
              <a:gd name="adj2" fmla="val 101319"/>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151" name="コンテンツ プレースホルダー 2">
            <a:extLst>
              <a:ext uri="{FF2B5EF4-FFF2-40B4-BE49-F238E27FC236}">
                <a16:creationId xmlns:a16="http://schemas.microsoft.com/office/drawing/2014/main" id="{1B856CC5-0EAC-463F-987D-AA95F1FE503D}"/>
              </a:ext>
            </a:extLst>
          </p:cNvPr>
          <p:cNvSpPr txBox="1">
            <a:spLocks/>
          </p:cNvSpPr>
          <p:nvPr/>
        </p:nvSpPr>
        <p:spPr>
          <a:xfrm>
            <a:off x="8168434" y="4846015"/>
            <a:ext cx="3126595" cy="708934"/>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黒い部分では光は吸収されるが・・・</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回りの反射光がセンサーに入ってしまうので、センサーが正しく明暗（白黒）を判断できなくなる。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2" name="テキスト ボックス 151">
            <a:extLst>
              <a:ext uri="{FF2B5EF4-FFF2-40B4-BE49-F238E27FC236}">
                <a16:creationId xmlns:a16="http://schemas.microsoft.com/office/drawing/2014/main" id="{44C40D52-9270-43C5-91FA-95545457587E}"/>
              </a:ext>
            </a:extLst>
          </p:cNvPr>
          <p:cNvSpPr txBox="1"/>
          <p:nvPr/>
        </p:nvSpPr>
        <p:spPr>
          <a:xfrm>
            <a:off x="1032622" y="1740431"/>
            <a:ext cx="3748592" cy="914400"/>
          </a:xfrm>
          <a:prstGeom prst="rect">
            <a:avLst/>
          </a:prstGeom>
        </p:spPr>
        <p:txBody>
          <a:bodyPr wrap="none" rtlCol="0">
            <a:noAutofit/>
          </a:bodyPr>
          <a:lstStyle/>
          <a:p>
            <a:pPr marL="0" indent="0">
              <a:buFont typeface="Arial" panose="020B0604020202020204" pitchFamily="34" charset="0"/>
              <a:buNone/>
            </a:pP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◆光センサ</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ーにはフォトトランジスタを使っています。</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フォトトランジスタは受け取った光の量で電流の量を変化させる部品です。</a:t>
            </a:r>
            <a:endParaRPr kumimoji="1"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電流の流れる量の違いで、明るいか暗いかを知ることができます。</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53" name="グループ化 152">
            <a:extLst>
              <a:ext uri="{FF2B5EF4-FFF2-40B4-BE49-F238E27FC236}">
                <a16:creationId xmlns:a16="http://schemas.microsoft.com/office/drawing/2014/main" id="{9CF17F78-77BB-4EAA-8CFE-3367F71EDDA2}"/>
              </a:ext>
            </a:extLst>
          </p:cNvPr>
          <p:cNvGrpSpPr/>
          <p:nvPr/>
        </p:nvGrpSpPr>
        <p:grpSpPr>
          <a:xfrm>
            <a:off x="4234264" y="4477449"/>
            <a:ext cx="1002619" cy="1076202"/>
            <a:chOff x="1789782" y="4295168"/>
            <a:chExt cx="1002619" cy="1076202"/>
          </a:xfrm>
        </p:grpSpPr>
        <p:cxnSp>
          <p:nvCxnSpPr>
            <p:cNvPr id="154" name="直線矢印コネクタ 153">
              <a:extLst>
                <a:ext uri="{FF2B5EF4-FFF2-40B4-BE49-F238E27FC236}">
                  <a16:creationId xmlns:a16="http://schemas.microsoft.com/office/drawing/2014/main" id="{5B14865E-C4FE-475C-ADB4-B5305447BD87}"/>
                </a:ext>
              </a:extLst>
            </p:cNvPr>
            <p:cNvCxnSpPr/>
            <p:nvPr/>
          </p:nvCxnSpPr>
          <p:spPr>
            <a:xfrm>
              <a:off x="2229939" y="4888480"/>
              <a:ext cx="179994" cy="46860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55" name="図 154">
              <a:extLst>
                <a:ext uri="{FF2B5EF4-FFF2-40B4-BE49-F238E27FC236}">
                  <a16:creationId xmlns:a16="http://schemas.microsoft.com/office/drawing/2014/main" id="{557D950F-61FD-4BB1-8DED-85C410239E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2549"/>
            <a:stretch/>
          </p:blipFill>
          <p:spPr>
            <a:xfrm rot="16200000">
              <a:off x="1813435" y="4439474"/>
              <a:ext cx="572845" cy="325167"/>
            </a:xfrm>
            <a:prstGeom prst="rect">
              <a:avLst/>
            </a:prstGeom>
          </p:spPr>
        </p:pic>
        <p:pic>
          <p:nvPicPr>
            <p:cNvPr id="156" name="図 155">
              <a:extLst>
                <a:ext uri="{FF2B5EF4-FFF2-40B4-BE49-F238E27FC236}">
                  <a16:creationId xmlns:a16="http://schemas.microsoft.com/office/drawing/2014/main" id="{BF8DFA40-81EC-4C70-83A5-BB8B000F1F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2519"/>
            <a:stretch/>
          </p:blipFill>
          <p:spPr>
            <a:xfrm rot="16200000">
              <a:off x="2377555" y="4453167"/>
              <a:ext cx="572845" cy="256847"/>
            </a:xfrm>
            <a:prstGeom prst="rect">
              <a:avLst/>
            </a:prstGeom>
          </p:spPr>
        </p:pic>
        <p:cxnSp>
          <p:nvCxnSpPr>
            <p:cNvPr id="157" name="直線矢印コネクタ 156">
              <a:extLst>
                <a:ext uri="{FF2B5EF4-FFF2-40B4-BE49-F238E27FC236}">
                  <a16:creationId xmlns:a16="http://schemas.microsoft.com/office/drawing/2014/main" id="{7764FF75-9205-4D4C-9AA5-C3C4FEA0DE5B}"/>
                </a:ext>
              </a:extLst>
            </p:cNvPr>
            <p:cNvCxnSpPr>
              <a:stCxn id="155" idx="1"/>
            </p:cNvCxnSpPr>
            <p:nvPr/>
          </p:nvCxnSpPr>
          <p:spPr>
            <a:xfrm>
              <a:off x="2099858" y="4888480"/>
              <a:ext cx="10334" cy="46743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8" name="直線矢印コネクタ 157">
              <a:extLst>
                <a:ext uri="{FF2B5EF4-FFF2-40B4-BE49-F238E27FC236}">
                  <a16:creationId xmlns:a16="http://schemas.microsoft.com/office/drawing/2014/main" id="{4932A989-AE48-4E99-974F-38C06EF9774D}"/>
                </a:ext>
              </a:extLst>
            </p:cNvPr>
            <p:cNvCxnSpPr/>
            <p:nvPr/>
          </p:nvCxnSpPr>
          <p:spPr>
            <a:xfrm flipH="1">
              <a:off x="1789782" y="4888480"/>
              <a:ext cx="181652" cy="48289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68" name="直線矢印コネクタ 67">
            <a:extLst>
              <a:ext uri="{FF2B5EF4-FFF2-40B4-BE49-F238E27FC236}">
                <a16:creationId xmlns:a16="http://schemas.microsoft.com/office/drawing/2014/main" id="{C47ACF89-5209-41CB-8A12-1E1365436100}"/>
              </a:ext>
            </a:extLst>
          </p:cNvPr>
          <p:cNvCxnSpPr>
            <a:cxnSpLocks/>
          </p:cNvCxnSpPr>
          <p:nvPr/>
        </p:nvCxnSpPr>
        <p:spPr>
          <a:xfrm flipH="1">
            <a:off x="4060541" y="3379506"/>
            <a:ext cx="857386" cy="346095"/>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直線矢印コネクタ 79">
            <a:extLst>
              <a:ext uri="{FF2B5EF4-FFF2-40B4-BE49-F238E27FC236}">
                <a16:creationId xmlns:a16="http://schemas.microsoft.com/office/drawing/2014/main" id="{1B57FA2B-81BE-4164-806F-F8E16702679E}"/>
              </a:ext>
            </a:extLst>
          </p:cNvPr>
          <p:cNvCxnSpPr>
            <a:cxnSpLocks/>
          </p:cNvCxnSpPr>
          <p:nvPr/>
        </p:nvCxnSpPr>
        <p:spPr>
          <a:xfrm flipH="1">
            <a:off x="4086997" y="3366794"/>
            <a:ext cx="857386" cy="34609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65" name="グループ化 64">
            <a:extLst>
              <a:ext uri="{FF2B5EF4-FFF2-40B4-BE49-F238E27FC236}">
                <a16:creationId xmlns:a16="http://schemas.microsoft.com/office/drawing/2014/main" id="{ADD880DF-0D69-4028-8406-08E47031297A}"/>
              </a:ext>
            </a:extLst>
          </p:cNvPr>
          <p:cNvGrpSpPr/>
          <p:nvPr/>
        </p:nvGrpSpPr>
        <p:grpSpPr>
          <a:xfrm>
            <a:off x="-8757" y="365125"/>
            <a:ext cx="477794" cy="5189823"/>
            <a:chOff x="-8757" y="365125"/>
            <a:chExt cx="477794" cy="5189823"/>
          </a:xfrm>
        </p:grpSpPr>
        <p:sp>
          <p:nvSpPr>
            <p:cNvPr id="105" name="片側の 2 つの角を丸めた四角形 227">
              <a:extLst>
                <a:ext uri="{FF2B5EF4-FFF2-40B4-BE49-F238E27FC236}">
                  <a16:creationId xmlns:a16="http://schemas.microsoft.com/office/drawing/2014/main" id="{C15F2CAD-0C2E-4D19-8838-5064C290A675}"/>
                </a:ext>
              </a:extLst>
            </p:cNvPr>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テキスト ボックス 105">
              <a:extLst>
                <a:ext uri="{FF2B5EF4-FFF2-40B4-BE49-F238E27FC236}">
                  <a16:creationId xmlns:a16="http://schemas.microsoft.com/office/drawing/2014/main" id="{BD01CAC3-B48E-4CF6-B371-953D3E085A25}"/>
                </a:ext>
              </a:extLst>
            </p:cNvPr>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片側の 2 つの角を丸めた四角形 229">
              <a:extLst>
                <a:ext uri="{FF2B5EF4-FFF2-40B4-BE49-F238E27FC236}">
                  <a16:creationId xmlns:a16="http://schemas.microsoft.com/office/drawing/2014/main" id="{701E1C35-8194-4F07-824C-62E0D52F53D6}"/>
                </a:ext>
              </a:extLst>
            </p:cNvPr>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テキスト ボックス 107">
              <a:extLst>
                <a:ext uri="{FF2B5EF4-FFF2-40B4-BE49-F238E27FC236}">
                  <a16:creationId xmlns:a16="http://schemas.microsoft.com/office/drawing/2014/main" id="{351018E6-236A-4C31-8F90-A4FF6E6CAB47}"/>
                </a:ext>
              </a:extLst>
            </p:cNvPr>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片側の 2 つの角を丸めた四角形 231">
              <a:extLst>
                <a:ext uri="{FF2B5EF4-FFF2-40B4-BE49-F238E27FC236}">
                  <a16:creationId xmlns:a16="http://schemas.microsoft.com/office/drawing/2014/main" id="{DC114E91-A0A6-4EE1-9334-58315D3001FB}"/>
                </a:ext>
              </a:extLst>
            </p:cNvPr>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0" name="テキスト ボックス 109">
              <a:extLst>
                <a:ext uri="{FF2B5EF4-FFF2-40B4-BE49-F238E27FC236}">
                  <a16:creationId xmlns:a16="http://schemas.microsoft.com/office/drawing/2014/main" id="{A2274D47-D93B-42BF-9021-BD42AA255247}"/>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11" name="片側の 2 つの角を丸めた四角形 233">
              <a:extLst>
                <a:ext uri="{FF2B5EF4-FFF2-40B4-BE49-F238E27FC236}">
                  <a16:creationId xmlns:a16="http://schemas.microsoft.com/office/drawing/2014/main" id="{C51DD093-9938-43BD-AA58-0E94F7FCAB85}"/>
                </a:ext>
              </a:extLst>
            </p:cNvPr>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2" name="テキスト ボックス 111">
              <a:extLst>
                <a:ext uri="{FF2B5EF4-FFF2-40B4-BE49-F238E27FC236}">
                  <a16:creationId xmlns:a16="http://schemas.microsoft.com/office/drawing/2014/main" id="{A5B26F68-6DE0-4BAC-ADD0-0C631521F104}"/>
                </a:ext>
              </a:extLst>
            </p:cNvPr>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3" name="片側の 2 つの角を丸めた四角形 235">
              <a:extLst>
                <a:ext uri="{FF2B5EF4-FFF2-40B4-BE49-F238E27FC236}">
                  <a16:creationId xmlns:a16="http://schemas.microsoft.com/office/drawing/2014/main" id="{D15246EC-2E19-440A-9D88-A5C154F3F619}"/>
                </a:ext>
              </a:extLst>
            </p:cNvPr>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4" name="片側の 2 つの角を丸めた四角形 236">
              <a:extLst>
                <a:ext uri="{FF2B5EF4-FFF2-40B4-BE49-F238E27FC236}">
                  <a16:creationId xmlns:a16="http://schemas.microsoft.com/office/drawing/2014/main" id="{E0161BC0-9CC4-4B78-85F9-67A383BC09B7}"/>
                </a:ext>
              </a:extLst>
            </p:cNvPr>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5" name="テキスト ボックス 114">
              <a:extLst>
                <a:ext uri="{FF2B5EF4-FFF2-40B4-BE49-F238E27FC236}">
                  <a16:creationId xmlns:a16="http://schemas.microsoft.com/office/drawing/2014/main" id="{911E948C-A6E4-420F-9F63-6627B433318B}"/>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a:extLst>
                <a:ext uri="{FF2B5EF4-FFF2-40B4-BE49-F238E27FC236}">
                  <a16:creationId xmlns:a16="http://schemas.microsoft.com/office/drawing/2014/main" id="{3839467E-1BDC-4AAC-B112-F0B2B7CD161A}"/>
                </a:ext>
              </a:extLst>
            </p:cNvPr>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42457837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正方形/長方形 74">
            <a:extLst>
              <a:ext uri="{FF2B5EF4-FFF2-40B4-BE49-F238E27FC236}">
                <a16:creationId xmlns:a16="http://schemas.microsoft.com/office/drawing/2014/main" id="{C1868A1A-AD10-46F7-96E7-D7157565C944}"/>
              </a:ext>
            </a:extLst>
          </p:cNvPr>
          <p:cNvSpPr/>
          <p:nvPr/>
        </p:nvSpPr>
        <p:spPr>
          <a:xfrm>
            <a:off x="2670530" y="2033744"/>
            <a:ext cx="409651" cy="261000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a:extLst>
              <a:ext uri="{FF2B5EF4-FFF2-40B4-BE49-F238E27FC236}">
                <a16:creationId xmlns:a16="http://schemas.microsoft.com/office/drawing/2014/main" id="{751E66DE-750F-49D0-8C80-37F5CC0D04D0}"/>
              </a:ext>
            </a:extLst>
          </p:cNvPr>
          <p:cNvSpPr/>
          <p:nvPr/>
        </p:nvSpPr>
        <p:spPr>
          <a:xfrm>
            <a:off x="4806408" y="2187698"/>
            <a:ext cx="1064765" cy="59803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正方形/長方形 86">
            <a:extLst>
              <a:ext uri="{FF2B5EF4-FFF2-40B4-BE49-F238E27FC236}">
                <a16:creationId xmlns:a16="http://schemas.microsoft.com/office/drawing/2014/main" id="{03B6A160-B4A9-4BC3-87B6-E4FE45F3158E}"/>
              </a:ext>
            </a:extLst>
          </p:cNvPr>
          <p:cNvSpPr/>
          <p:nvPr/>
        </p:nvSpPr>
        <p:spPr>
          <a:xfrm>
            <a:off x="6176534" y="1382878"/>
            <a:ext cx="1227661" cy="3385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正方形/長方形 87">
            <a:extLst>
              <a:ext uri="{FF2B5EF4-FFF2-40B4-BE49-F238E27FC236}">
                <a16:creationId xmlns:a16="http://schemas.microsoft.com/office/drawing/2014/main" id="{73ECC2D9-1962-46C1-A7EF-646DCA64FE20}"/>
              </a:ext>
            </a:extLst>
          </p:cNvPr>
          <p:cNvSpPr/>
          <p:nvPr/>
        </p:nvSpPr>
        <p:spPr>
          <a:xfrm>
            <a:off x="7609020" y="2949656"/>
            <a:ext cx="1957098" cy="195985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正方形/長方形 95">
            <a:extLst>
              <a:ext uri="{FF2B5EF4-FFF2-40B4-BE49-F238E27FC236}">
                <a16:creationId xmlns:a16="http://schemas.microsoft.com/office/drawing/2014/main" id="{C4299863-31FB-4C0C-9549-9253BBFD334A}"/>
              </a:ext>
            </a:extLst>
          </p:cNvPr>
          <p:cNvSpPr/>
          <p:nvPr/>
        </p:nvSpPr>
        <p:spPr>
          <a:xfrm>
            <a:off x="5129917" y="2991705"/>
            <a:ext cx="966083" cy="43729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0E62CDD3-8C52-4C0A-92D8-FB128AB23268}"/>
              </a:ext>
            </a:extLst>
          </p:cNvPr>
          <p:cNvSpPr/>
          <p:nvPr/>
        </p:nvSpPr>
        <p:spPr>
          <a:xfrm>
            <a:off x="3963653" y="2011245"/>
            <a:ext cx="409651" cy="261000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A7A9E0D7-DDEA-4A17-B067-6FB0E4CAE585}"/>
              </a:ext>
            </a:extLst>
          </p:cNvPr>
          <p:cNvSpPr/>
          <p:nvPr/>
        </p:nvSpPr>
        <p:spPr>
          <a:xfrm>
            <a:off x="3437091" y="2540759"/>
            <a:ext cx="409651" cy="209141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643ACE71-2B21-4384-86C6-9CFA7FE550E0}"/>
              </a:ext>
            </a:extLst>
          </p:cNvPr>
          <p:cNvSpPr/>
          <p:nvPr/>
        </p:nvSpPr>
        <p:spPr>
          <a:xfrm>
            <a:off x="2192548" y="2527554"/>
            <a:ext cx="409651" cy="209141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descr="夜に光っている電子&#10;&#10;自動的に生成された説明">
            <a:extLst>
              <a:ext uri="{FF2B5EF4-FFF2-40B4-BE49-F238E27FC236}">
                <a16:creationId xmlns:a16="http://schemas.microsoft.com/office/drawing/2014/main" id="{094A53AD-2C88-4F47-AA74-F5F7C8B8657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08795" y="1336976"/>
            <a:ext cx="7388992" cy="3550038"/>
          </a:xfrm>
          <a:prstGeom prst="rect">
            <a:avLst/>
          </a:prstGeom>
        </p:spPr>
      </p:pic>
      <p:grpSp>
        <p:nvGrpSpPr>
          <p:cNvPr id="44" name="グループ化 43"/>
          <p:cNvGrpSpPr/>
          <p:nvPr/>
        </p:nvGrpSpPr>
        <p:grpSpPr>
          <a:xfrm>
            <a:off x="-8757" y="365125"/>
            <a:ext cx="477794" cy="5189823"/>
            <a:chOff x="-8757" y="365125"/>
            <a:chExt cx="477794" cy="5189823"/>
          </a:xfrm>
        </p:grpSpPr>
        <p:sp>
          <p:nvSpPr>
            <p:cNvPr id="46" name="片側の 2 つの角を丸めた四角形 4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片側の 2 つの角を丸めた四角形 5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4" name="片側の 2 つの角を丸めた四角形 5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片側の 2 つの角を丸めた四角形 58"/>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63" name="タイトル 1">
            <a:extLst>
              <a:ext uri="{FF2B5EF4-FFF2-40B4-BE49-F238E27FC236}">
                <a16:creationId xmlns:a16="http://schemas.microsoft.com/office/drawing/2014/main" id="{6E935479-9A0B-48A8-BD6F-E6A5CC5344C0}"/>
              </a:ext>
            </a:extLst>
          </p:cNvPr>
          <p:cNvSpPr txBox="1">
            <a:spLocks/>
          </p:cNvSpPr>
          <p:nvPr/>
        </p:nvSpPr>
        <p:spPr>
          <a:xfrm>
            <a:off x="838200" y="365126"/>
            <a:ext cx="4208279"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　回路図</a:t>
            </a:r>
          </a:p>
        </p:txBody>
      </p:sp>
      <p:cxnSp>
        <p:nvCxnSpPr>
          <p:cNvPr id="65" name="直線コネクタ 64">
            <a:extLst>
              <a:ext uri="{FF2B5EF4-FFF2-40B4-BE49-F238E27FC236}">
                <a16:creationId xmlns:a16="http://schemas.microsoft.com/office/drawing/2014/main" id="{32990478-2937-4545-B13E-B821D77FC0A2}"/>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67" name="テキスト ボックス 66">
            <a:extLst>
              <a:ext uri="{FF2B5EF4-FFF2-40B4-BE49-F238E27FC236}">
                <a16:creationId xmlns:a16="http://schemas.microsoft.com/office/drawing/2014/main" id="{E93AF098-612A-4104-89EC-E58A0402C12B}"/>
              </a:ext>
            </a:extLst>
          </p:cNvPr>
          <p:cNvSpPr txBox="1"/>
          <p:nvPr/>
        </p:nvSpPr>
        <p:spPr>
          <a:xfrm>
            <a:off x="1099895" y="1542922"/>
            <a:ext cx="846304" cy="485780"/>
          </a:xfrm>
          <a:prstGeom prst="rect">
            <a:avLst/>
          </a:prstGeom>
          <a:noFill/>
        </p:spPr>
        <p:txBody>
          <a:bodyPr wrap="none" rtlCol="0">
            <a:no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センサー</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入力回路</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1" name="直線コネクタ 70">
            <a:extLst>
              <a:ext uri="{FF2B5EF4-FFF2-40B4-BE49-F238E27FC236}">
                <a16:creationId xmlns:a16="http://schemas.microsoft.com/office/drawing/2014/main" id="{2B0FD767-0CDA-49ED-93DF-5E576FC82103}"/>
              </a:ext>
            </a:extLst>
          </p:cNvPr>
          <p:cNvCxnSpPr>
            <a:cxnSpLocks/>
            <a:stCxn id="75" idx="0"/>
            <a:endCxn id="67" idx="3"/>
          </p:cNvCxnSpPr>
          <p:nvPr/>
        </p:nvCxnSpPr>
        <p:spPr>
          <a:xfrm flipH="1" flipV="1">
            <a:off x="1946199" y="1785812"/>
            <a:ext cx="929157" cy="24793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テキスト ボックス 72">
            <a:extLst>
              <a:ext uri="{FF2B5EF4-FFF2-40B4-BE49-F238E27FC236}">
                <a16:creationId xmlns:a16="http://schemas.microsoft.com/office/drawing/2014/main" id="{B15430CB-F03E-4CD7-98B6-6D37C8ECDC93}"/>
              </a:ext>
            </a:extLst>
          </p:cNvPr>
          <p:cNvSpPr txBox="1"/>
          <p:nvPr/>
        </p:nvSpPr>
        <p:spPr>
          <a:xfrm>
            <a:off x="838200" y="5277194"/>
            <a:ext cx="3183467" cy="1000441"/>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光センサーが反応したときと反応していない時では流れる電流が違うことを利用して明るい・暗いを判定します。電流の流れる量が電圧に変換されて次につながるマイコンに伝えられます。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a:extLst>
              <a:ext uri="{FF2B5EF4-FFF2-40B4-BE49-F238E27FC236}">
                <a16:creationId xmlns:a16="http://schemas.microsoft.com/office/drawing/2014/main" id="{92A614B9-D23D-48AB-BAE1-370E2A6B7F5F}"/>
              </a:ext>
            </a:extLst>
          </p:cNvPr>
          <p:cNvSpPr txBox="1"/>
          <p:nvPr/>
        </p:nvSpPr>
        <p:spPr>
          <a:xfrm>
            <a:off x="9251046" y="2540759"/>
            <a:ext cx="1273532" cy="283657"/>
          </a:xfrm>
          <a:prstGeom prst="rect">
            <a:avLst/>
          </a:prstGeom>
          <a:noFill/>
        </p:spPr>
        <p:txBody>
          <a:bodyPr wrap="non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モーター駆動回路</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a:extLst>
              <a:ext uri="{FF2B5EF4-FFF2-40B4-BE49-F238E27FC236}">
                <a16:creationId xmlns:a16="http://schemas.microsoft.com/office/drawing/2014/main" id="{DC3A4B33-FD07-4F06-94E1-91C23ACBC269}"/>
              </a:ext>
            </a:extLst>
          </p:cNvPr>
          <p:cNvSpPr txBox="1"/>
          <p:nvPr/>
        </p:nvSpPr>
        <p:spPr>
          <a:xfrm>
            <a:off x="869399" y="2203056"/>
            <a:ext cx="1133982" cy="283657"/>
          </a:xfrm>
          <a:prstGeom prst="rect">
            <a:avLst/>
          </a:prstGeom>
          <a:noFill/>
        </p:spPr>
        <p:txBody>
          <a:bodyPr wrap="none" rtlCol="0">
            <a:no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投光用</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LED</a:t>
            </a: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点灯回路</a:t>
            </a:r>
          </a:p>
        </p:txBody>
      </p:sp>
      <p:sp>
        <p:nvSpPr>
          <p:cNvPr id="82" name="テキスト ボックス 81">
            <a:extLst>
              <a:ext uri="{FF2B5EF4-FFF2-40B4-BE49-F238E27FC236}">
                <a16:creationId xmlns:a16="http://schemas.microsoft.com/office/drawing/2014/main" id="{1D02C7C2-8DFD-4092-8E75-995AC8E03B9A}"/>
              </a:ext>
            </a:extLst>
          </p:cNvPr>
          <p:cNvSpPr txBox="1"/>
          <p:nvPr/>
        </p:nvSpPr>
        <p:spPr>
          <a:xfrm>
            <a:off x="7785308" y="1413918"/>
            <a:ext cx="1164430" cy="282430"/>
          </a:xfrm>
          <a:prstGeom prst="rect">
            <a:avLst/>
          </a:prstGeom>
          <a:noFill/>
        </p:spPr>
        <p:txBody>
          <a:bodyPr wrap="none" rtlCol="0">
            <a:noAutofit/>
          </a:bodyPr>
          <a:lstStyle/>
          <a:p>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点灯回路</a:t>
            </a:r>
          </a:p>
        </p:txBody>
      </p:sp>
      <p:cxnSp>
        <p:nvCxnSpPr>
          <p:cNvPr id="84" name="直線コネクタ 83">
            <a:extLst>
              <a:ext uri="{FF2B5EF4-FFF2-40B4-BE49-F238E27FC236}">
                <a16:creationId xmlns:a16="http://schemas.microsoft.com/office/drawing/2014/main" id="{1E60B104-98C0-4741-AEC9-38B1023724B1}"/>
              </a:ext>
            </a:extLst>
          </p:cNvPr>
          <p:cNvCxnSpPr>
            <a:cxnSpLocks/>
            <a:endCxn id="81" idx="3"/>
          </p:cNvCxnSpPr>
          <p:nvPr/>
        </p:nvCxnSpPr>
        <p:spPr>
          <a:xfrm flipH="1" flipV="1">
            <a:off x="2003381" y="2344885"/>
            <a:ext cx="143553" cy="21242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CB9DC890-DF4A-45AE-8384-C88F91BDD26F}"/>
              </a:ext>
            </a:extLst>
          </p:cNvPr>
          <p:cNvCxnSpPr>
            <a:cxnSpLocks/>
            <a:stCxn id="88" idx="2"/>
          </p:cNvCxnSpPr>
          <p:nvPr/>
        </p:nvCxnSpPr>
        <p:spPr>
          <a:xfrm flipH="1" flipV="1">
            <a:off x="8083076" y="4820392"/>
            <a:ext cx="504493" cy="8912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E7FFD96B-137B-4AE1-A7B6-47E68304D101}"/>
              </a:ext>
            </a:extLst>
          </p:cNvPr>
          <p:cNvCxnSpPr>
            <a:cxnSpLocks/>
            <a:stCxn id="79" idx="1"/>
            <a:endCxn id="88" idx="0"/>
          </p:cNvCxnSpPr>
          <p:nvPr/>
        </p:nvCxnSpPr>
        <p:spPr>
          <a:xfrm flipH="1">
            <a:off x="8587569" y="2682588"/>
            <a:ext cx="663477" cy="267068"/>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91" name="テキスト ボックス 90">
            <a:extLst>
              <a:ext uri="{FF2B5EF4-FFF2-40B4-BE49-F238E27FC236}">
                <a16:creationId xmlns:a16="http://schemas.microsoft.com/office/drawing/2014/main" id="{18C1964F-4615-4319-BBF8-C7296403C4B6}"/>
              </a:ext>
            </a:extLst>
          </p:cNvPr>
          <p:cNvSpPr txBox="1"/>
          <p:nvPr/>
        </p:nvSpPr>
        <p:spPr>
          <a:xfrm>
            <a:off x="8599121" y="5277193"/>
            <a:ext cx="2754679" cy="1000441"/>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モーターを動かすためには多くの電流が必要ですが、マイコンからは大きな電流を取り出すことができないので、大きな電流を取り出せる専用の</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IC</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を使ってモーターを駆動します。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1781D2E6-0DDE-4481-AA5E-A0A8399F5F06}"/>
              </a:ext>
            </a:extLst>
          </p:cNvPr>
          <p:cNvSpPr txBox="1"/>
          <p:nvPr/>
        </p:nvSpPr>
        <p:spPr>
          <a:xfrm>
            <a:off x="4123267" y="5277192"/>
            <a:ext cx="4351866" cy="1000441"/>
          </a:xfrm>
          <a:prstGeom prst="rect">
            <a:avLst/>
          </a:prstGeom>
          <a:solidFill>
            <a:schemeClr val="accent1">
              <a:lumMod val="20000"/>
              <a:lumOff val="80000"/>
            </a:schemeClr>
          </a:solidFill>
          <a:ln>
            <a:solidFill>
              <a:schemeClr val="accent1"/>
            </a:solidFill>
          </a:ln>
        </p:spPr>
        <p:txBody>
          <a:bodyPr wrap="square" rtlCol="0">
            <a:noAutofit/>
          </a:bodyPr>
          <a:lstStyle/>
          <a:p>
            <a:r>
              <a:rPr lang="en-US" altLang="ja-JP" sz="12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つのセンサーからの信号などが今どんな状態であるかをいつもチェックして、内部に書き込まれたプログラムに従って、モーターを駆動します。それらの処理はここにある１つのマイコン（マイクロコントローラ）の中に書き込まれているプログラムで処理してい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a:extLst>
              <a:ext uri="{FF2B5EF4-FFF2-40B4-BE49-F238E27FC236}">
                <a16:creationId xmlns:a16="http://schemas.microsoft.com/office/drawing/2014/main" id="{E9215849-9E2C-4D2D-9E6E-34AC88A102F1}"/>
              </a:ext>
            </a:extLst>
          </p:cNvPr>
          <p:cNvSpPr txBox="1"/>
          <p:nvPr/>
        </p:nvSpPr>
        <p:spPr>
          <a:xfrm>
            <a:off x="7809598" y="2264058"/>
            <a:ext cx="1164430" cy="282430"/>
          </a:xfrm>
          <a:prstGeom prst="rect">
            <a:avLst/>
          </a:prstGeom>
          <a:noFill/>
        </p:spPr>
        <p:txBody>
          <a:bodyPr wrap="non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マイコン</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4" name="直線コネクタ 93">
            <a:extLst>
              <a:ext uri="{FF2B5EF4-FFF2-40B4-BE49-F238E27FC236}">
                <a16:creationId xmlns:a16="http://schemas.microsoft.com/office/drawing/2014/main" id="{4A366E3E-813E-43EC-BAE4-441C8EE9D7AB}"/>
              </a:ext>
            </a:extLst>
          </p:cNvPr>
          <p:cNvCxnSpPr>
            <a:cxnSpLocks/>
            <a:endCxn id="93" idx="1"/>
          </p:cNvCxnSpPr>
          <p:nvPr/>
        </p:nvCxnSpPr>
        <p:spPr>
          <a:xfrm flipV="1">
            <a:off x="6957820" y="2405273"/>
            <a:ext cx="851778" cy="47785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9" name="直線コネクタ 98">
            <a:extLst>
              <a:ext uri="{FF2B5EF4-FFF2-40B4-BE49-F238E27FC236}">
                <a16:creationId xmlns:a16="http://schemas.microsoft.com/office/drawing/2014/main" id="{11B8E85B-7CDB-4111-BE44-ED61CDF6458F}"/>
              </a:ext>
            </a:extLst>
          </p:cNvPr>
          <p:cNvCxnSpPr>
            <a:cxnSpLocks/>
            <a:stCxn id="101" idx="1"/>
            <a:endCxn id="96" idx="0"/>
          </p:cNvCxnSpPr>
          <p:nvPr/>
        </p:nvCxnSpPr>
        <p:spPr>
          <a:xfrm flipH="1">
            <a:off x="5612959" y="1940650"/>
            <a:ext cx="2185166" cy="1051055"/>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01" name="テキスト ボックス 100">
            <a:extLst>
              <a:ext uri="{FF2B5EF4-FFF2-40B4-BE49-F238E27FC236}">
                <a16:creationId xmlns:a16="http://schemas.microsoft.com/office/drawing/2014/main" id="{10D64124-1D1F-414A-9D27-82E73F5FF234}"/>
              </a:ext>
            </a:extLst>
          </p:cNvPr>
          <p:cNvSpPr txBox="1"/>
          <p:nvPr/>
        </p:nvSpPr>
        <p:spPr>
          <a:xfrm>
            <a:off x="7798125" y="1799435"/>
            <a:ext cx="1164430" cy="282430"/>
          </a:xfrm>
          <a:prstGeom prst="rect">
            <a:avLst/>
          </a:prstGeom>
          <a:noFill/>
        </p:spPr>
        <p:txBody>
          <a:bodyPr wrap="none" rtlCol="0">
            <a:no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電源＆スイッチ</a:t>
            </a:r>
          </a:p>
        </p:txBody>
      </p:sp>
      <p:cxnSp>
        <p:nvCxnSpPr>
          <p:cNvPr id="103" name="直線コネクタ 102">
            <a:extLst>
              <a:ext uri="{FF2B5EF4-FFF2-40B4-BE49-F238E27FC236}">
                <a16:creationId xmlns:a16="http://schemas.microsoft.com/office/drawing/2014/main" id="{A6D85568-6915-4694-8FFD-215E000ACA64}"/>
              </a:ext>
            </a:extLst>
          </p:cNvPr>
          <p:cNvCxnSpPr>
            <a:cxnSpLocks/>
            <a:endCxn id="67" idx="3"/>
          </p:cNvCxnSpPr>
          <p:nvPr/>
        </p:nvCxnSpPr>
        <p:spPr>
          <a:xfrm flipH="1" flipV="1">
            <a:off x="1946199" y="1785812"/>
            <a:ext cx="2167384" cy="24793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3" name="直線コネクタ 82">
            <a:extLst>
              <a:ext uri="{FF2B5EF4-FFF2-40B4-BE49-F238E27FC236}">
                <a16:creationId xmlns:a16="http://schemas.microsoft.com/office/drawing/2014/main" id="{1078911C-5A48-4C27-93A8-A810C41D1AFC}"/>
              </a:ext>
            </a:extLst>
          </p:cNvPr>
          <p:cNvCxnSpPr>
            <a:cxnSpLocks/>
            <a:stCxn id="78" idx="3"/>
            <a:endCxn id="82" idx="1"/>
          </p:cNvCxnSpPr>
          <p:nvPr/>
        </p:nvCxnSpPr>
        <p:spPr>
          <a:xfrm flipV="1">
            <a:off x="5871173" y="1555133"/>
            <a:ext cx="1914135" cy="93158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78566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　使用している電子部品</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5" name="コンテンツ プレースホルダー 2"/>
          <p:cNvSpPr txBox="1">
            <a:spLocks/>
          </p:cNvSpPr>
          <p:nvPr/>
        </p:nvSpPr>
        <p:spPr>
          <a:xfrm>
            <a:off x="838200" y="1439570"/>
            <a:ext cx="701958"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抵抗</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838200" y="1396600"/>
            <a:ext cx="3733319" cy="1003921"/>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13" name="コンテンツ プレースホルダー 2"/>
          <p:cNvSpPr txBox="1">
            <a:spLocks/>
          </p:cNvSpPr>
          <p:nvPr/>
        </p:nvSpPr>
        <p:spPr>
          <a:xfrm>
            <a:off x="838200" y="2536764"/>
            <a:ext cx="1265933" cy="307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半固定抵抗</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p:cNvSpPr/>
          <p:nvPr/>
        </p:nvSpPr>
        <p:spPr>
          <a:xfrm>
            <a:off x="838200" y="2483243"/>
            <a:ext cx="3742038" cy="1096433"/>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30" name="正方形/長方形 29"/>
          <p:cNvSpPr/>
          <p:nvPr/>
        </p:nvSpPr>
        <p:spPr>
          <a:xfrm>
            <a:off x="838200" y="3656295"/>
            <a:ext cx="3742038" cy="1039530"/>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31" name="コンテンツ プレースホルダー 2"/>
          <p:cNvSpPr txBox="1">
            <a:spLocks/>
          </p:cNvSpPr>
          <p:nvPr/>
        </p:nvSpPr>
        <p:spPr>
          <a:xfrm>
            <a:off x="838200" y="3656295"/>
            <a:ext cx="1081503"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コンデンサ</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 name="グループ化 5"/>
          <p:cNvGrpSpPr/>
          <p:nvPr/>
        </p:nvGrpSpPr>
        <p:grpSpPr>
          <a:xfrm>
            <a:off x="3300024" y="5040976"/>
            <a:ext cx="914400" cy="564827"/>
            <a:chOff x="3618219" y="5173228"/>
            <a:chExt cx="914400" cy="564827"/>
          </a:xfrm>
        </p:grpSpPr>
        <p:sp>
          <p:nvSpPr>
            <p:cNvPr id="21" name="二等辺三角形 20"/>
            <p:cNvSpPr/>
            <p:nvPr/>
          </p:nvSpPr>
          <p:spPr>
            <a:xfrm rot="5400000">
              <a:off x="3925849" y="5459547"/>
              <a:ext cx="299139" cy="257878"/>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直線コネクタ 21"/>
            <p:cNvCxnSpPr/>
            <p:nvPr/>
          </p:nvCxnSpPr>
          <p:spPr>
            <a:xfrm rot="5400000">
              <a:off x="4054788" y="5588486"/>
              <a:ext cx="2991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p:nvPr/>
          </p:nvCxnSpPr>
          <p:spPr>
            <a:xfrm rot="5400000" flipH="1" flipV="1">
              <a:off x="4075419" y="5173228"/>
              <a:ext cx="128939" cy="12893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p:nvPr/>
          </p:nvCxnSpPr>
          <p:spPr>
            <a:xfrm rot="5400000" flipH="1" flipV="1">
              <a:off x="3946480" y="5173814"/>
              <a:ext cx="128939" cy="12893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rot="5400000">
              <a:off x="4075419" y="5131286"/>
              <a:ext cx="0" cy="9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コンテンツ プレースホルダー 2"/>
          <p:cNvSpPr txBox="1">
            <a:spLocks/>
          </p:cNvSpPr>
          <p:nvPr/>
        </p:nvSpPr>
        <p:spPr>
          <a:xfrm>
            <a:off x="838200" y="1770113"/>
            <a:ext cx="1965598" cy="8338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電流の流れを制限して、回路にちょうど良い値にします。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859799" y="2812201"/>
            <a:ext cx="1838820" cy="8338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感度調整のように、抵抗の値を環境に合わせて調整するときに使います。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コンテンツ プレースホルダー 2"/>
          <p:cNvSpPr txBox="1">
            <a:spLocks/>
          </p:cNvSpPr>
          <p:nvPr/>
        </p:nvSpPr>
        <p:spPr>
          <a:xfrm>
            <a:off x="838200" y="3971800"/>
            <a:ext cx="186738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電気を貯めることができ、電源の安定などに使われます。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正方形/長方形 41"/>
          <p:cNvSpPr/>
          <p:nvPr/>
        </p:nvSpPr>
        <p:spPr>
          <a:xfrm>
            <a:off x="838200" y="4782824"/>
            <a:ext cx="3742038" cy="1350848"/>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43" name="コンテンツ プレースホルダー 2"/>
          <p:cNvSpPr txBox="1">
            <a:spLocks/>
          </p:cNvSpPr>
          <p:nvPr/>
        </p:nvSpPr>
        <p:spPr>
          <a:xfrm>
            <a:off x="829970" y="4782824"/>
            <a:ext cx="1081503"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LED</a:t>
            </a:r>
          </a:p>
        </p:txBody>
      </p:sp>
      <p:sp>
        <p:nvSpPr>
          <p:cNvPr id="46" name="コンテンツ プレースホルダー 2"/>
          <p:cNvSpPr txBox="1">
            <a:spLocks/>
          </p:cNvSpPr>
          <p:nvPr/>
        </p:nvSpPr>
        <p:spPr>
          <a:xfrm>
            <a:off x="809882" y="5076186"/>
            <a:ext cx="1888735"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蛍光灯や白熱電球に比べて少ない電流で光ります。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48" name="図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9115" y="2904533"/>
            <a:ext cx="896485" cy="489619"/>
          </a:xfrm>
          <a:prstGeom prst="rect">
            <a:avLst/>
          </a:prstGeom>
        </p:spPr>
      </p:pic>
      <p:grpSp>
        <p:nvGrpSpPr>
          <p:cNvPr id="12" name="グループ化 11"/>
          <p:cNvGrpSpPr/>
          <p:nvPr/>
        </p:nvGrpSpPr>
        <p:grpSpPr>
          <a:xfrm>
            <a:off x="3300024" y="1859527"/>
            <a:ext cx="785812" cy="219851"/>
            <a:chOff x="3618219" y="1991779"/>
            <a:chExt cx="785812" cy="219851"/>
          </a:xfrm>
        </p:grpSpPr>
        <p:cxnSp>
          <p:nvCxnSpPr>
            <p:cNvPr id="11" name="直線コネクタ 10"/>
            <p:cNvCxnSpPr/>
            <p:nvPr/>
          </p:nvCxnSpPr>
          <p:spPr>
            <a:xfrm>
              <a:off x="3618219" y="2101704"/>
              <a:ext cx="7858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正方形/長方形 7"/>
            <p:cNvSpPr/>
            <p:nvPr/>
          </p:nvSpPr>
          <p:spPr>
            <a:xfrm>
              <a:off x="3746807" y="1991779"/>
              <a:ext cx="571469" cy="2198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p:cNvGrpSpPr/>
          <p:nvPr/>
        </p:nvGrpSpPr>
        <p:grpSpPr>
          <a:xfrm>
            <a:off x="3335130" y="2753451"/>
            <a:ext cx="785812" cy="439773"/>
            <a:chOff x="3653325" y="2885703"/>
            <a:chExt cx="785812" cy="439773"/>
          </a:xfrm>
        </p:grpSpPr>
        <p:grpSp>
          <p:nvGrpSpPr>
            <p:cNvPr id="50" name="グループ化 49"/>
            <p:cNvGrpSpPr/>
            <p:nvPr/>
          </p:nvGrpSpPr>
          <p:grpSpPr>
            <a:xfrm>
              <a:off x="3653325" y="3105625"/>
              <a:ext cx="785812" cy="219851"/>
              <a:chOff x="3618219" y="1991779"/>
              <a:chExt cx="785812" cy="219851"/>
            </a:xfrm>
          </p:grpSpPr>
          <p:cxnSp>
            <p:nvCxnSpPr>
              <p:cNvPr id="51" name="直線コネクタ 50"/>
              <p:cNvCxnSpPr/>
              <p:nvPr/>
            </p:nvCxnSpPr>
            <p:spPr>
              <a:xfrm>
                <a:off x="3618219" y="2101704"/>
                <a:ext cx="7858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正方形/長方形 51"/>
              <p:cNvSpPr/>
              <p:nvPr/>
            </p:nvSpPr>
            <p:spPr>
              <a:xfrm>
                <a:off x="3746807" y="1991779"/>
                <a:ext cx="571469" cy="2198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7" name="グループ化 56"/>
            <p:cNvGrpSpPr/>
            <p:nvPr/>
          </p:nvGrpSpPr>
          <p:grpSpPr>
            <a:xfrm>
              <a:off x="3977650" y="2885703"/>
              <a:ext cx="137163" cy="187480"/>
              <a:chOff x="3946479" y="2837025"/>
              <a:chExt cx="137163" cy="187480"/>
            </a:xfrm>
          </p:grpSpPr>
          <p:cxnSp>
            <p:nvCxnSpPr>
              <p:cNvPr id="54" name="直線コネクタ 53"/>
              <p:cNvCxnSpPr/>
              <p:nvPr/>
            </p:nvCxnSpPr>
            <p:spPr>
              <a:xfrm>
                <a:off x="3946479" y="3016468"/>
                <a:ext cx="137163"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56" name="直線コネクタ 55"/>
              <p:cNvCxnSpPr/>
              <p:nvPr/>
            </p:nvCxnSpPr>
            <p:spPr>
              <a:xfrm flipV="1">
                <a:off x="4015060" y="2837025"/>
                <a:ext cx="0" cy="187480"/>
              </a:xfrm>
              <a:prstGeom prst="line">
                <a:avLst/>
              </a:prstGeom>
              <a:ln w="12700"/>
            </p:spPr>
            <p:style>
              <a:lnRef idx="1">
                <a:schemeClr val="dk1"/>
              </a:lnRef>
              <a:fillRef idx="0">
                <a:schemeClr val="dk1"/>
              </a:fillRef>
              <a:effectRef idx="0">
                <a:schemeClr val="dk1"/>
              </a:effectRef>
              <a:fontRef idx="minor">
                <a:schemeClr val="tx1"/>
              </a:fontRef>
            </p:style>
          </p:cxnSp>
        </p:grpSp>
      </p:grpSp>
      <p:grpSp>
        <p:nvGrpSpPr>
          <p:cNvPr id="67" name="グループ化 66"/>
          <p:cNvGrpSpPr/>
          <p:nvPr/>
        </p:nvGrpSpPr>
        <p:grpSpPr>
          <a:xfrm>
            <a:off x="3568579" y="4043183"/>
            <a:ext cx="373723" cy="197612"/>
            <a:chOff x="3886774" y="4175435"/>
            <a:chExt cx="373723" cy="197612"/>
          </a:xfrm>
        </p:grpSpPr>
        <p:cxnSp>
          <p:nvCxnSpPr>
            <p:cNvPr id="60" name="直線コネクタ 59"/>
            <p:cNvCxnSpPr/>
            <p:nvPr/>
          </p:nvCxnSpPr>
          <p:spPr>
            <a:xfrm>
              <a:off x="4032541"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a:off x="4102093"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flipH="1" flipV="1">
              <a:off x="3886774"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flipH="1" flipV="1">
              <a:off x="4110959"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9" name="正方形/長方形 108"/>
          <p:cNvSpPr/>
          <p:nvPr/>
        </p:nvSpPr>
        <p:spPr>
          <a:xfrm>
            <a:off x="4700107" y="1396600"/>
            <a:ext cx="3733319" cy="1630545"/>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111" name="コンテンツ プレースホルダー 2"/>
          <p:cNvSpPr txBox="1">
            <a:spLocks/>
          </p:cNvSpPr>
          <p:nvPr/>
        </p:nvSpPr>
        <p:spPr>
          <a:xfrm>
            <a:off x="4676730" y="1457226"/>
            <a:ext cx="1678582"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フォトトランジスター</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2" name="コンテンツ プレースホルダー 2"/>
          <p:cNvSpPr txBox="1">
            <a:spLocks/>
          </p:cNvSpPr>
          <p:nvPr/>
        </p:nvSpPr>
        <p:spPr>
          <a:xfrm>
            <a:off x="4731558" y="1739623"/>
            <a:ext cx="1623753" cy="980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光が入力されると、電気が流れやすくなる性質を持っています。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2" name="正方形/長方形 131"/>
          <p:cNvSpPr/>
          <p:nvPr/>
        </p:nvSpPr>
        <p:spPr>
          <a:xfrm>
            <a:off x="8553294" y="1396600"/>
            <a:ext cx="2800505" cy="3299224"/>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133" name="正方形/長方形 132"/>
          <p:cNvSpPr/>
          <p:nvPr/>
        </p:nvSpPr>
        <p:spPr>
          <a:xfrm>
            <a:off x="4709177" y="3141492"/>
            <a:ext cx="3733319" cy="1341157"/>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134" name="コンテンツ プレースホルダー 2"/>
          <p:cNvSpPr txBox="1">
            <a:spLocks/>
          </p:cNvSpPr>
          <p:nvPr/>
        </p:nvSpPr>
        <p:spPr>
          <a:xfrm>
            <a:off x="4700106" y="3208210"/>
            <a:ext cx="1569957"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スイッチ</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7" name="コンテンツ プレースホルダー 2"/>
          <p:cNvSpPr txBox="1">
            <a:spLocks/>
          </p:cNvSpPr>
          <p:nvPr/>
        </p:nvSpPr>
        <p:spPr>
          <a:xfrm>
            <a:off x="4716145" y="3476049"/>
            <a:ext cx="1379855" cy="980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主に電源の</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ON/OFF</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に使われます。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8" name="コンテンツ プレースホルダー 2"/>
          <p:cNvSpPr txBox="1">
            <a:spLocks/>
          </p:cNvSpPr>
          <p:nvPr/>
        </p:nvSpPr>
        <p:spPr>
          <a:xfrm>
            <a:off x="8585988" y="1467528"/>
            <a:ext cx="988550"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モーター</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9" name="コンテンツ プレースホルダー 2"/>
          <p:cNvSpPr txBox="1">
            <a:spLocks/>
          </p:cNvSpPr>
          <p:nvPr/>
        </p:nvSpPr>
        <p:spPr>
          <a:xfrm>
            <a:off x="8573691" y="1741180"/>
            <a:ext cx="2707334" cy="980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電気のエネルギーを回転エネルギーに変換します。アクチュエータと言われることもあります。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08" name="グループ化 107"/>
          <p:cNvGrpSpPr/>
          <p:nvPr/>
        </p:nvGrpSpPr>
        <p:grpSpPr>
          <a:xfrm>
            <a:off x="-8757" y="365125"/>
            <a:ext cx="477794" cy="5189823"/>
            <a:chOff x="-8757" y="365125"/>
            <a:chExt cx="477794" cy="5189823"/>
          </a:xfrm>
        </p:grpSpPr>
        <p:sp>
          <p:nvSpPr>
            <p:cNvPr id="124" name="片側の 2 つの角を丸めた四角形 123"/>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5" name="テキスト ボックス 12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6" name="片側の 2 つの角を丸めた四角形 125"/>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9" name="テキスト ボックス 12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3" name="テキスト ボックス 14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8" name="片側の 2 つの角を丸めた四角形 147"/>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9" name="テキスト ボックス 148"/>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0" name="片側の 2 つの角を丸めた四角形 149"/>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1" name="片側の 2 つの角を丸めた四角形 150"/>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2" name="テキスト ボックス 15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3" name="テキスト ボックス 15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29" name="グループ化 28"/>
          <p:cNvGrpSpPr/>
          <p:nvPr/>
        </p:nvGrpSpPr>
        <p:grpSpPr>
          <a:xfrm>
            <a:off x="7460833" y="1889558"/>
            <a:ext cx="493266" cy="687476"/>
            <a:chOff x="7545907" y="3438792"/>
            <a:chExt cx="493266" cy="687476"/>
          </a:xfrm>
        </p:grpSpPr>
        <p:cxnSp>
          <p:nvCxnSpPr>
            <p:cNvPr id="117" name="直線矢印コネクタ 116"/>
            <p:cNvCxnSpPr/>
            <p:nvPr/>
          </p:nvCxnSpPr>
          <p:spPr>
            <a:xfrm>
              <a:off x="7797594" y="3797957"/>
              <a:ext cx="179855" cy="110553"/>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8" name="直線コネクタ 117"/>
            <p:cNvCxnSpPr/>
            <p:nvPr/>
          </p:nvCxnSpPr>
          <p:spPr>
            <a:xfrm flipV="1">
              <a:off x="7793460" y="3595640"/>
              <a:ext cx="245713" cy="12966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線コネクタ 118"/>
            <p:cNvCxnSpPr/>
            <p:nvPr/>
          </p:nvCxnSpPr>
          <p:spPr>
            <a:xfrm>
              <a:off x="7793460" y="3649042"/>
              <a:ext cx="0" cy="244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線コネクタ 120"/>
            <p:cNvCxnSpPr/>
            <p:nvPr/>
          </p:nvCxnSpPr>
          <p:spPr>
            <a:xfrm>
              <a:off x="8039173" y="3438792"/>
              <a:ext cx="0" cy="15684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線コネクタ 121"/>
            <p:cNvCxnSpPr/>
            <p:nvPr/>
          </p:nvCxnSpPr>
          <p:spPr>
            <a:xfrm>
              <a:off x="8036451" y="3943730"/>
              <a:ext cx="0" cy="18253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線矢印コネクタ 126"/>
            <p:cNvCxnSpPr/>
            <p:nvPr/>
          </p:nvCxnSpPr>
          <p:spPr>
            <a:xfrm rot="16200000" flipH="1">
              <a:off x="7610377" y="3560795"/>
              <a:ext cx="128939" cy="128939"/>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直線矢印コネクタ 127"/>
            <p:cNvCxnSpPr/>
            <p:nvPr/>
          </p:nvCxnSpPr>
          <p:spPr>
            <a:xfrm rot="16200000" flipH="1">
              <a:off x="7545907" y="3623580"/>
              <a:ext cx="128939" cy="128939"/>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4" name="直線矢印コネクタ 153"/>
            <p:cNvCxnSpPr/>
            <p:nvPr/>
          </p:nvCxnSpPr>
          <p:spPr>
            <a:xfrm>
              <a:off x="7974728" y="3909022"/>
              <a:ext cx="58458" cy="35933"/>
            </a:xfrm>
            <a:prstGeom prst="straightConnector1">
              <a:avLst/>
            </a:prstGeom>
            <a:ln w="9525">
              <a:solidFill>
                <a:schemeClr val="tx1"/>
              </a:solidFill>
              <a:tailEnd type="none"/>
            </a:ln>
          </p:spPr>
          <p:style>
            <a:lnRef idx="1">
              <a:schemeClr val="accent1"/>
            </a:lnRef>
            <a:fillRef idx="0">
              <a:schemeClr val="accent1"/>
            </a:fillRef>
            <a:effectRef idx="0">
              <a:schemeClr val="accent1"/>
            </a:effectRef>
            <a:fontRef idx="minor">
              <a:schemeClr val="tx1"/>
            </a:fontRef>
          </p:style>
        </p:cxnSp>
      </p:grpSp>
      <p:grpSp>
        <p:nvGrpSpPr>
          <p:cNvPr id="4" name="グループ化 3">
            <a:extLst>
              <a:ext uri="{FF2B5EF4-FFF2-40B4-BE49-F238E27FC236}">
                <a16:creationId xmlns:a16="http://schemas.microsoft.com/office/drawing/2014/main" id="{C9B60A09-E8C4-4378-ADB4-6DD6B8420786}"/>
              </a:ext>
            </a:extLst>
          </p:cNvPr>
          <p:cNvGrpSpPr/>
          <p:nvPr/>
        </p:nvGrpSpPr>
        <p:grpSpPr>
          <a:xfrm>
            <a:off x="7343466" y="3493803"/>
            <a:ext cx="763092" cy="463360"/>
            <a:chOff x="7343466" y="3493803"/>
            <a:chExt cx="763092" cy="463360"/>
          </a:xfrm>
        </p:grpSpPr>
        <p:pic>
          <p:nvPicPr>
            <p:cNvPr id="49" name="図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3466" y="3559661"/>
              <a:ext cx="729839" cy="397502"/>
            </a:xfrm>
            <a:prstGeom prst="rect">
              <a:avLst/>
            </a:prstGeom>
          </p:spPr>
        </p:pic>
        <p:sp>
          <p:nvSpPr>
            <p:cNvPr id="3" name="正方形/長方形 2">
              <a:extLst>
                <a:ext uri="{FF2B5EF4-FFF2-40B4-BE49-F238E27FC236}">
                  <a16:creationId xmlns:a16="http://schemas.microsoft.com/office/drawing/2014/main" id="{87EA861F-684F-476C-8F33-3F0F9EE5808A}"/>
                </a:ext>
              </a:extLst>
            </p:cNvPr>
            <p:cNvSpPr/>
            <p:nvPr/>
          </p:nvSpPr>
          <p:spPr>
            <a:xfrm>
              <a:off x="7560816" y="3493803"/>
              <a:ext cx="545742" cy="2288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9124451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　</a:t>
            </a:r>
            <a:r>
              <a:rPr lang="en-US" altLang="ja-JP" dirty="0">
                <a:latin typeface="Meiryo UI" panose="020B0604030504040204" pitchFamily="50" charset="-128"/>
                <a:ea typeface="Meiryo UI" panose="020B0604030504040204" pitchFamily="50" charset="-128"/>
                <a:cs typeface="Meiryo UI" panose="020B0604030504040204" pitchFamily="50" charset="-128"/>
              </a:rPr>
              <a:t>LED</a:t>
            </a:r>
            <a:r>
              <a:rPr lang="ja-JP" altLang="en-US" dirty="0">
                <a:latin typeface="Meiryo UI" panose="020B0604030504040204" pitchFamily="50" charset="-128"/>
                <a:ea typeface="Meiryo UI" panose="020B0604030504040204" pitchFamily="50" charset="-128"/>
                <a:cs typeface="Meiryo UI" panose="020B0604030504040204" pitchFamily="50" charset="-128"/>
              </a:rPr>
              <a:t>とフォトトランジスター</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38200" y="1531533"/>
            <a:ext cx="3133305"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発光ダイオードを知ろう</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870283" y="2382171"/>
            <a:ext cx="714087" cy="2642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000" dirty="0">
                <a:latin typeface="Meiryo UI" panose="020B0604030504040204" pitchFamily="50" charset="-128"/>
                <a:ea typeface="Meiryo UI" panose="020B0604030504040204" pitchFamily="50" charset="-128"/>
                <a:cs typeface="Meiryo UI" panose="020B0604030504040204" pitchFamily="50" charset="-128"/>
              </a:rPr>
              <a:t>LED</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チップ</a:t>
            </a:r>
          </a:p>
        </p:txBody>
      </p:sp>
      <p:sp>
        <p:nvSpPr>
          <p:cNvPr id="20" name="正方形/長方形 19"/>
          <p:cNvSpPr/>
          <p:nvPr/>
        </p:nvSpPr>
        <p:spPr>
          <a:xfrm>
            <a:off x="838200" y="1408874"/>
            <a:ext cx="4337222" cy="5041557"/>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2" name="正方形/長方形 21"/>
          <p:cNvSpPr/>
          <p:nvPr/>
        </p:nvSpPr>
        <p:spPr>
          <a:xfrm>
            <a:off x="5286047" y="1408874"/>
            <a:ext cx="6067751" cy="5041557"/>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4" name="コンテンツ プレースホルダー 2"/>
          <p:cNvSpPr txBox="1">
            <a:spLocks/>
          </p:cNvSpPr>
          <p:nvPr/>
        </p:nvSpPr>
        <p:spPr>
          <a:xfrm>
            <a:off x="5286047" y="1524262"/>
            <a:ext cx="2554593" cy="42722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フォトトランジスター</a:t>
            </a:r>
          </a:p>
        </p:txBody>
      </p:sp>
      <p:sp>
        <p:nvSpPr>
          <p:cNvPr id="26" name="コンテンツ プレースホルダー 2"/>
          <p:cNvSpPr txBox="1">
            <a:spLocks/>
          </p:cNvSpPr>
          <p:nvPr/>
        </p:nvSpPr>
        <p:spPr>
          <a:xfrm>
            <a:off x="5382357" y="1965435"/>
            <a:ext cx="5645564" cy="111076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フォトトランジスターは、トランジスターと似た構造を持ち、同じような動作をします。トランジスターは、ベースに電流を流すとエミッタとコレクタに電気が流れるようになりますが、フォトトランジスターは、ベースに相当する部分に、光があたるような構造になっており、その部分に光が入力されると、エミッタとコレクタに電気が流れるようになる部品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8" name="グループ化 27"/>
          <p:cNvGrpSpPr/>
          <p:nvPr/>
        </p:nvGrpSpPr>
        <p:grpSpPr>
          <a:xfrm>
            <a:off x="3339651" y="3648390"/>
            <a:ext cx="1402080" cy="1033145"/>
            <a:chOff x="0" y="0"/>
            <a:chExt cx="1402485" cy="1033751"/>
          </a:xfrm>
        </p:grpSpPr>
        <p:grpSp>
          <p:nvGrpSpPr>
            <p:cNvPr id="29" name="グループ化 28"/>
            <p:cNvGrpSpPr/>
            <p:nvPr/>
          </p:nvGrpSpPr>
          <p:grpSpPr>
            <a:xfrm>
              <a:off x="0" y="0"/>
              <a:ext cx="1402485" cy="1033751"/>
              <a:chOff x="0" y="0"/>
              <a:chExt cx="2200595" cy="1621886"/>
            </a:xfrm>
          </p:grpSpPr>
          <p:sp>
            <p:nvSpPr>
              <p:cNvPr id="34" name="正方形/長方形 33"/>
              <p:cNvSpPr/>
              <p:nvPr/>
            </p:nvSpPr>
            <p:spPr>
              <a:xfrm>
                <a:off x="0" y="529330"/>
                <a:ext cx="2200595" cy="87787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5" name="正方形/長方形 34"/>
              <p:cNvSpPr/>
              <p:nvPr/>
            </p:nvSpPr>
            <p:spPr>
              <a:xfrm>
                <a:off x="284574" y="309020"/>
                <a:ext cx="803082" cy="414016"/>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6" name="正方形/長方形 35"/>
              <p:cNvSpPr/>
              <p:nvPr/>
            </p:nvSpPr>
            <p:spPr>
              <a:xfrm>
                <a:off x="1087848" y="309020"/>
                <a:ext cx="803082" cy="414016"/>
              </a:xfrm>
              <a:prstGeom prst="rect">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cxnSp>
            <p:nvCxnSpPr>
              <p:cNvPr id="37" name="直線コネクタ 36"/>
              <p:cNvCxnSpPr/>
              <p:nvPr/>
            </p:nvCxnSpPr>
            <p:spPr>
              <a:xfrm>
                <a:off x="1065515" y="1200466"/>
                <a:ext cx="0" cy="4214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1087656" y="1303834"/>
                <a:ext cx="79513" cy="21468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9" name="正方形/長方形 38"/>
              <p:cNvSpPr/>
              <p:nvPr/>
            </p:nvSpPr>
            <p:spPr>
              <a:xfrm>
                <a:off x="1152980" y="1303833"/>
                <a:ext cx="45720" cy="214685"/>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0" name="稲妻 39"/>
              <p:cNvSpPr/>
              <p:nvPr/>
            </p:nvSpPr>
            <p:spPr>
              <a:xfrm>
                <a:off x="620637" y="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1" name="稲妻 40"/>
              <p:cNvSpPr/>
              <p:nvPr/>
            </p:nvSpPr>
            <p:spPr>
              <a:xfrm flipH="1">
                <a:off x="1094331" y="9069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sp>
          <p:nvSpPr>
            <p:cNvPr id="30" name="テキスト ボックス 180"/>
            <p:cNvSpPr txBox="1"/>
            <p:nvPr/>
          </p:nvSpPr>
          <p:spPr>
            <a:xfrm>
              <a:off x="673239" y="411982"/>
              <a:ext cx="695325" cy="3200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800" kern="100">
                  <a:effectLst/>
                  <a:latin typeface="MS UI Gothic" panose="020B0600070205080204" pitchFamily="50" charset="-128"/>
                  <a:ea typeface="MS UI Gothic" panose="020B0600070205080204" pitchFamily="50" charset="-128"/>
                  <a:cs typeface="Times New Roman" panose="02020603050405020304" pitchFamily="18" charset="0"/>
                </a:rPr>
                <a:t>N</a:t>
              </a:r>
              <a:r>
                <a:rPr lang="ja-JP" sz="800" kern="100">
                  <a:effectLst/>
                  <a:latin typeface="Tahoma" panose="020B0604030504040204" pitchFamily="34" charset="0"/>
                  <a:ea typeface="MS UI Gothic" panose="020B0600070205080204" pitchFamily="50" charset="-128"/>
                  <a:cs typeface="Times New Roman" panose="02020603050405020304" pitchFamily="18" charset="0"/>
                </a:rPr>
                <a:t>型半導体</a:t>
              </a:r>
              <a:endParaRPr lang="ja-JP" sz="1050" kern="100">
                <a:effectLst/>
                <a:latin typeface="Tahoma" panose="020B0604030504040204" pitchFamily="34" charset="0"/>
                <a:ea typeface="MS UI Gothic" panose="020B0600070205080204" pitchFamily="50" charset="-128"/>
                <a:cs typeface="Times New Roman" panose="02020603050405020304" pitchFamily="18" charset="0"/>
              </a:endParaRPr>
            </a:p>
          </p:txBody>
        </p:sp>
        <p:sp>
          <p:nvSpPr>
            <p:cNvPr id="31" name="テキスト ボックス 181"/>
            <p:cNvSpPr txBox="1"/>
            <p:nvPr/>
          </p:nvSpPr>
          <p:spPr>
            <a:xfrm>
              <a:off x="20096" y="411982"/>
              <a:ext cx="695740"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800" kern="100">
                  <a:effectLst/>
                  <a:latin typeface="MS UI Gothic" panose="020B0600070205080204" pitchFamily="50" charset="-128"/>
                  <a:ea typeface="MS UI Gothic" panose="020B0600070205080204" pitchFamily="50" charset="-128"/>
                  <a:cs typeface="Times New Roman" panose="02020603050405020304" pitchFamily="18" charset="0"/>
                </a:rPr>
                <a:t>P</a:t>
              </a:r>
              <a:r>
                <a:rPr lang="ja-JP" sz="800" kern="100">
                  <a:effectLst/>
                  <a:latin typeface="Tahoma" panose="020B0604030504040204" pitchFamily="34" charset="0"/>
                  <a:ea typeface="MS UI Gothic" panose="020B0600070205080204" pitchFamily="50" charset="-128"/>
                  <a:cs typeface="Times New Roman" panose="02020603050405020304" pitchFamily="18" charset="0"/>
                </a:rPr>
                <a:t>型半導体</a:t>
              </a:r>
              <a:endParaRPr lang="ja-JP" sz="1050" kern="100">
                <a:effectLst/>
                <a:latin typeface="Tahoma" panose="020B0604030504040204" pitchFamily="34" charset="0"/>
                <a:ea typeface="MS UI Gothic" panose="020B0600070205080204" pitchFamily="50" charset="-128"/>
                <a:cs typeface="Times New Roman" panose="02020603050405020304" pitchFamily="18" charset="0"/>
              </a:endParaRPr>
            </a:p>
          </p:txBody>
        </p:sp>
        <p:sp>
          <p:nvSpPr>
            <p:cNvPr id="32" name="テキスト ボックス 183"/>
            <p:cNvSpPr txBox="1"/>
            <p:nvPr/>
          </p:nvSpPr>
          <p:spPr>
            <a:xfrm>
              <a:off x="150725" y="170821"/>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800" kern="100" dirty="0">
                  <a:effectLst/>
                  <a:latin typeface="Tahoma" panose="020B0604030504040204" pitchFamily="34" charset="0"/>
                  <a:ea typeface="MS UI Gothic" panose="020B0600070205080204" pitchFamily="50" charset="-128"/>
                  <a:cs typeface="Times New Roman" panose="02020603050405020304" pitchFamily="18" charset="0"/>
                </a:rPr>
                <a:t>＋　→</a:t>
              </a:r>
              <a:endParaRPr lang="ja-JP" sz="1050" kern="100" dirty="0">
                <a:effectLst/>
                <a:latin typeface="Tahoma" panose="020B0604030504040204" pitchFamily="34" charset="0"/>
                <a:ea typeface="MS UI Gothic" panose="020B0600070205080204" pitchFamily="50" charset="-128"/>
                <a:cs typeface="Times New Roman" panose="02020603050405020304" pitchFamily="18" charset="0"/>
              </a:endParaRPr>
            </a:p>
          </p:txBody>
        </p:sp>
        <p:sp>
          <p:nvSpPr>
            <p:cNvPr id="33" name="テキスト ボックス 186"/>
            <p:cNvSpPr txBox="1"/>
            <p:nvPr/>
          </p:nvSpPr>
          <p:spPr>
            <a:xfrm>
              <a:off x="793820" y="160773"/>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800" kern="100" dirty="0">
                  <a:effectLst/>
                  <a:latin typeface="Tahoma" panose="020B0604030504040204" pitchFamily="34" charset="0"/>
                  <a:ea typeface="MS UI Gothic" panose="020B0600070205080204" pitchFamily="50" charset="-128"/>
                  <a:cs typeface="Times New Roman" panose="02020603050405020304" pitchFamily="18" charset="0"/>
                </a:rPr>
                <a:t>←　－</a:t>
              </a:r>
              <a:endParaRPr lang="ja-JP" sz="1050" kern="100" dirty="0">
                <a:effectLst/>
                <a:latin typeface="Tahoma" panose="020B0604030504040204" pitchFamily="34" charset="0"/>
                <a:ea typeface="MS UI Gothic" panose="020B0600070205080204" pitchFamily="50" charset="-128"/>
                <a:cs typeface="Times New Roman" panose="02020603050405020304" pitchFamily="18" charset="0"/>
              </a:endParaRPr>
            </a:p>
          </p:txBody>
        </p:sp>
      </p:grpSp>
      <p:sp>
        <p:nvSpPr>
          <p:cNvPr id="42" name="テキスト ボックス 41"/>
          <p:cNvSpPr txBox="1"/>
          <p:nvPr/>
        </p:nvSpPr>
        <p:spPr>
          <a:xfrm>
            <a:off x="931361" y="3718367"/>
            <a:ext cx="2197181" cy="1019906"/>
          </a:xfrm>
          <a:prstGeom prst="rect">
            <a:avLst/>
          </a:prstGeom>
        </p:spPr>
        <p:txBody>
          <a:bodyPr wrap="square" rtlCol="0">
            <a:no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チップの中で「再結合」という現象が起きその時に生じた余分なエネルギーが光のエネルギーとなり発光します。</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3" name="グループ化 42"/>
          <p:cNvGrpSpPr/>
          <p:nvPr/>
        </p:nvGrpSpPr>
        <p:grpSpPr>
          <a:xfrm>
            <a:off x="1334342" y="2511699"/>
            <a:ext cx="705485" cy="777875"/>
            <a:chOff x="0" y="0"/>
            <a:chExt cx="705936" cy="778360"/>
          </a:xfrm>
        </p:grpSpPr>
        <p:sp>
          <p:nvSpPr>
            <p:cNvPr id="44" name="フローチャート: 論理積ゲート 43"/>
            <p:cNvSpPr/>
            <p:nvPr/>
          </p:nvSpPr>
          <p:spPr>
            <a:xfrm rot="16200000">
              <a:off x="55229" y="99151"/>
              <a:ext cx="582058" cy="383755"/>
            </a:xfrm>
            <a:prstGeom prst="flowChartDelay">
              <a:avLst/>
            </a:prstGeom>
            <a:solidFill>
              <a:schemeClr val="accent1">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nvGrpSpPr>
            <p:cNvPr id="45" name="グループ化 44"/>
            <p:cNvGrpSpPr/>
            <p:nvPr/>
          </p:nvGrpSpPr>
          <p:grpSpPr>
            <a:xfrm>
              <a:off x="211975" y="247619"/>
              <a:ext cx="268566" cy="334439"/>
              <a:chOff x="211975" y="247619"/>
              <a:chExt cx="405602" cy="334439"/>
            </a:xfrm>
          </p:grpSpPr>
          <p:grpSp>
            <p:nvGrpSpPr>
              <p:cNvPr id="49" name="グループ化 48"/>
              <p:cNvGrpSpPr/>
              <p:nvPr/>
            </p:nvGrpSpPr>
            <p:grpSpPr>
              <a:xfrm>
                <a:off x="334096" y="325055"/>
                <a:ext cx="88135" cy="55085"/>
                <a:chOff x="334096" y="325055"/>
                <a:chExt cx="172597" cy="93460"/>
              </a:xfrm>
            </p:grpSpPr>
            <p:sp>
              <p:nvSpPr>
                <p:cNvPr id="57" name="正方形/長方形 56"/>
                <p:cNvSpPr/>
                <p:nvPr/>
              </p:nvSpPr>
              <p:spPr>
                <a:xfrm>
                  <a:off x="334096" y="370775"/>
                  <a:ext cx="172597" cy="47740"/>
                </a:xfrm>
                <a:prstGeom prst="rect">
                  <a:avLst/>
                </a:prstGeom>
                <a:solidFill>
                  <a:schemeClr val="accent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8" name="正方形/長方形 57"/>
                <p:cNvSpPr/>
                <p:nvPr/>
              </p:nvSpPr>
              <p:spPr>
                <a:xfrm>
                  <a:off x="334097" y="325055"/>
                  <a:ext cx="110168" cy="457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sp>
            <p:nvSpPr>
              <p:cNvPr id="50" name="斜め縞 49"/>
              <p:cNvSpPr/>
              <p:nvPr/>
            </p:nvSpPr>
            <p:spPr>
              <a:xfrm>
                <a:off x="432312" y="326893"/>
                <a:ext cx="99152" cy="106495"/>
              </a:xfrm>
              <a:prstGeom prst="diagStripe">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1" name="正方形/長方形 50"/>
              <p:cNvSpPr/>
              <p:nvPr/>
            </p:nvSpPr>
            <p:spPr>
              <a:xfrm>
                <a:off x="311127" y="382537"/>
                <a:ext cx="121185" cy="53247"/>
              </a:xfrm>
              <a:prstGeom prst="rect">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2" name="正方形/長方形 51"/>
              <p:cNvSpPr/>
              <p:nvPr/>
            </p:nvSpPr>
            <p:spPr>
              <a:xfrm>
                <a:off x="213415" y="329274"/>
                <a:ext cx="45719" cy="252029"/>
              </a:xfrm>
              <a:prstGeom prst="rect">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3" name="正方形/長方形 52"/>
              <p:cNvSpPr/>
              <p:nvPr/>
            </p:nvSpPr>
            <p:spPr>
              <a:xfrm>
                <a:off x="571858" y="330029"/>
                <a:ext cx="45719" cy="252029"/>
              </a:xfrm>
              <a:prstGeom prst="rect">
                <a:avLst/>
              </a:prstGeom>
              <a:solidFill>
                <a:schemeClr val="bg2">
                  <a:lumMod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4" name="斜め縞 53"/>
              <p:cNvSpPr/>
              <p:nvPr/>
            </p:nvSpPr>
            <p:spPr>
              <a:xfrm flipH="1">
                <a:off x="211975" y="329919"/>
                <a:ext cx="99152" cy="106495"/>
              </a:xfrm>
              <a:prstGeom prst="diagStripe">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5" name="フリーフォーム 54"/>
              <p:cNvSpPr/>
              <p:nvPr/>
            </p:nvSpPr>
            <p:spPr>
              <a:xfrm>
                <a:off x="237652" y="250160"/>
                <a:ext cx="116682" cy="78581"/>
              </a:xfrm>
              <a:custGeom>
                <a:avLst/>
                <a:gdLst>
                  <a:gd name="connsiteX0" fmla="*/ 0 w 116682"/>
                  <a:gd name="connsiteY0" fmla="*/ 78581 h 78581"/>
                  <a:gd name="connsiteX1" fmla="*/ 38100 w 116682"/>
                  <a:gd name="connsiteY1" fmla="*/ 0 h 78581"/>
                  <a:gd name="connsiteX2" fmla="*/ 116682 w 116682"/>
                  <a:gd name="connsiteY2" fmla="*/ 78581 h 78581"/>
                </a:gdLst>
                <a:ahLst/>
                <a:cxnLst>
                  <a:cxn ang="0">
                    <a:pos x="connsiteX0" y="connsiteY0"/>
                  </a:cxn>
                  <a:cxn ang="0">
                    <a:pos x="connsiteX1" y="connsiteY1"/>
                  </a:cxn>
                  <a:cxn ang="0">
                    <a:pos x="connsiteX2" y="connsiteY2"/>
                  </a:cxn>
                </a:cxnLst>
                <a:rect l="l" t="t" r="r" b="b"/>
                <a:pathLst>
                  <a:path w="116682" h="78581">
                    <a:moveTo>
                      <a:pt x="0" y="78581"/>
                    </a:moveTo>
                    <a:cubicBezTo>
                      <a:pt x="9326" y="39290"/>
                      <a:pt x="18653" y="0"/>
                      <a:pt x="38100" y="0"/>
                    </a:cubicBezTo>
                    <a:cubicBezTo>
                      <a:pt x="57547" y="0"/>
                      <a:pt x="103585" y="55959"/>
                      <a:pt x="116682" y="78581"/>
                    </a:cubicBezTo>
                  </a:path>
                </a:pathLst>
              </a:custGeom>
              <a:noFill/>
              <a:ln w="95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6" name="フリーフォーム 55"/>
              <p:cNvSpPr/>
              <p:nvPr/>
            </p:nvSpPr>
            <p:spPr>
              <a:xfrm>
                <a:off x="411484" y="247619"/>
                <a:ext cx="178592" cy="104935"/>
              </a:xfrm>
              <a:custGeom>
                <a:avLst/>
                <a:gdLst>
                  <a:gd name="connsiteX0" fmla="*/ 178593 w 178593"/>
                  <a:gd name="connsiteY0" fmla="*/ 85885 h 104935"/>
                  <a:gd name="connsiteX1" fmla="*/ 126206 w 178593"/>
                  <a:gd name="connsiteY1" fmla="*/ 160 h 104935"/>
                  <a:gd name="connsiteX2" fmla="*/ 0 w 178593"/>
                  <a:gd name="connsiteY2" fmla="*/ 104935 h 104935"/>
                </a:gdLst>
                <a:ahLst/>
                <a:cxnLst>
                  <a:cxn ang="0">
                    <a:pos x="connsiteX0" y="connsiteY0"/>
                  </a:cxn>
                  <a:cxn ang="0">
                    <a:pos x="connsiteX1" y="connsiteY1"/>
                  </a:cxn>
                  <a:cxn ang="0">
                    <a:pos x="connsiteX2" y="connsiteY2"/>
                  </a:cxn>
                </a:cxnLst>
                <a:rect l="l" t="t" r="r" b="b"/>
                <a:pathLst>
                  <a:path w="178593" h="104935">
                    <a:moveTo>
                      <a:pt x="178593" y="85885"/>
                    </a:moveTo>
                    <a:cubicBezTo>
                      <a:pt x="167282" y="41435"/>
                      <a:pt x="155972" y="-3015"/>
                      <a:pt x="126206" y="160"/>
                    </a:cubicBezTo>
                    <a:cubicBezTo>
                      <a:pt x="96440" y="3335"/>
                      <a:pt x="48220" y="54135"/>
                      <a:pt x="0" y="104935"/>
                    </a:cubicBezTo>
                  </a:path>
                </a:pathLst>
              </a:custGeom>
              <a:noFill/>
              <a:ln w="95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cxnSp>
          <p:nvCxnSpPr>
            <p:cNvPr id="46" name="直線コネクタ 45"/>
            <p:cNvCxnSpPr/>
            <p:nvPr/>
          </p:nvCxnSpPr>
          <p:spPr>
            <a:xfrm>
              <a:off x="228064" y="578653"/>
              <a:ext cx="0" cy="1997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a:off x="463832" y="578653"/>
              <a:ext cx="0" cy="1997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正方形/長方形 47"/>
            <p:cNvSpPr/>
            <p:nvPr/>
          </p:nvSpPr>
          <p:spPr>
            <a:xfrm>
              <a:off x="0" y="676778"/>
              <a:ext cx="705936" cy="52116"/>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sp>
        <p:nvSpPr>
          <p:cNvPr id="59" name="テキスト ボックス 58"/>
          <p:cNvSpPr txBox="1"/>
          <p:nvPr/>
        </p:nvSpPr>
        <p:spPr>
          <a:xfrm>
            <a:off x="2529790" y="2328707"/>
            <a:ext cx="2383774" cy="1399813"/>
          </a:xfrm>
          <a:prstGeom prst="rect">
            <a:avLst/>
          </a:prstGeom>
        </p:spPr>
        <p:txBody>
          <a:bodyPr wrap="square" rtlCol="0">
            <a:noAutofit/>
          </a:bodyPr>
          <a:lstStyle/>
          <a:p>
            <a:r>
              <a:rPr lang="ja-JP" altLang="ja-JP" sz="1400" dirty="0">
                <a:latin typeface="Meiryo UI" panose="020B0604030504040204" pitchFamily="50" charset="-128"/>
                <a:ea typeface="Meiryo UI" panose="020B0604030504040204" pitchFamily="50" charset="-128"/>
                <a:cs typeface="Meiryo UI" panose="020B0604030504040204" pitchFamily="50" charset="-128"/>
              </a:rPr>
              <a:t>特性の異なった</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2</a:t>
            </a:r>
            <a:r>
              <a:rPr lang="ja-JP" altLang="ja-JP" sz="1400" dirty="0" err="1">
                <a:latin typeface="Meiryo UI" panose="020B0604030504040204" pitchFamily="50" charset="-128"/>
                <a:ea typeface="Meiryo UI" panose="020B0604030504040204" pitchFamily="50" charset="-128"/>
                <a:cs typeface="Meiryo UI" panose="020B0604030504040204" pitchFamily="50" charset="-128"/>
              </a:rPr>
              <a:t>つの</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半導体（</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P</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型半導体と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N</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型半導体）が接合された「</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PN</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接合」で構成されます。これを</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チップといいます。</a:t>
            </a:r>
          </a:p>
        </p:txBody>
      </p:sp>
      <p:sp>
        <p:nvSpPr>
          <p:cNvPr id="60" name="テキスト ボックス 59"/>
          <p:cNvSpPr txBox="1"/>
          <p:nvPr/>
        </p:nvSpPr>
        <p:spPr>
          <a:xfrm>
            <a:off x="870283" y="1951489"/>
            <a:ext cx="3279856" cy="274512"/>
          </a:xfrm>
          <a:prstGeom prst="rect">
            <a:avLst/>
          </a:prstGeom>
        </p:spPr>
        <p:txBody>
          <a:bodyPr wrap="square" rtlCol="0">
            <a:no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の内部は図のような構造になっています。</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2" name="直線矢印コネクタ 61"/>
          <p:cNvCxnSpPr>
            <a:stCxn id="14" idx="2"/>
          </p:cNvCxnSpPr>
          <p:nvPr/>
        </p:nvCxnSpPr>
        <p:spPr>
          <a:xfrm>
            <a:off x="1227327" y="2646432"/>
            <a:ext cx="299045" cy="16487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4" name="テキスト ボックス 63"/>
          <p:cNvSpPr txBox="1"/>
          <p:nvPr/>
        </p:nvSpPr>
        <p:spPr>
          <a:xfrm>
            <a:off x="931361" y="5167066"/>
            <a:ext cx="3736347" cy="274183"/>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白熱電球や蛍光灯よりも省エネで発熱が少なく、</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長寿命。</a:t>
            </a:r>
          </a:p>
        </p:txBody>
      </p:sp>
      <p:sp>
        <p:nvSpPr>
          <p:cNvPr id="65" name="テキスト ボックス 64"/>
          <p:cNvSpPr txBox="1"/>
          <p:nvPr/>
        </p:nvSpPr>
        <p:spPr>
          <a:xfrm>
            <a:off x="939564" y="4878227"/>
            <a:ext cx="554373" cy="259662"/>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特徴</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3222" y="4448230"/>
            <a:ext cx="809817" cy="616015"/>
          </a:xfrm>
          <a:prstGeom prst="rect">
            <a:avLst/>
          </a:prstGeom>
        </p:spPr>
      </p:pic>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0511" y="3123502"/>
            <a:ext cx="636634" cy="636634"/>
          </a:xfrm>
          <a:prstGeom prst="rect">
            <a:avLst/>
          </a:prstGeom>
        </p:spPr>
      </p:pic>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8984" y="3209413"/>
            <a:ext cx="1021447" cy="727505"/>
          </a:xfrm>
          <a:prstGeom prst="rect">
            <a:avLst/>
          </a:prstGeom>
        </p:spPr>
      </p:pic>
      <p:pic>
        <p:nvPicPr>
          <p:cNvPr id="7" name="図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867860">
            <a:off x="5955047" y="4685305"/>
            <a:ext cx="1019175" cy="161925"/>
          </a:xfrm>
          <a:prstGeom prst="rect">
            <a:avLst/>
          </a:prstGeom>
        </p:spPr>
      </p:pic>
      <p:sp>
        <p:nvSpPr>
          <p:cNvPr id="61" name="コンテンツ プレースホルダー 2"/>
          <p:cNvSpPr txBox="1">
            <a:spLocks/>
          </p:cNvSpPr>
          <p:nvPr/>
        </p:nvSpPr>
        <p:spPr>
          <a:xfrm>
            <a:off x="5443951" y="5552091"/>
            <a:ext cx="5824124" cy="4287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フォトトランジスターも</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種類の特性の違う半導体を組み合わせて作られています。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コンテンツ プレースホルダー 2"/>
          <p:cNvSpPr txBox="1">
            <a:spLocks/>
          </p:cNvSpPr>
          <p:nvPr/>
        </p:nvSpPr>
        <p:spPr>
          <a:xfrm>
            <a:off x="6851585" y="4473991"/>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E</a:t>
            </a:r>
          </a:p>
        </p:txBody>
      </p:sp>
      <p:sp>
        <p:nvSpPr>
          <p:cNvPr id="66" name="コンテンツ プレースホルダー 2"/>
          <p:cNvSpPr txBox="1">
            <a:spLocks/>
          </p:cNvSpPr>
          <p:nvPr/>
        </p:nvSpPr>
        <p:spPr>
          <a:xfrm>
            <a:off x="6696400" y="4313994"/>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C</a:t>
            </a:r>
          </a:p>
        </p:txBody>
      </p:sp>
      <p:sp>
        <p:nvSpPr>
          <p:cNvPr id="67" name="コンテンツ プレースホルダー 2"/>
          <p:cNvSpPr txBox="1">
            <a:spLocks/>
          </p:cNvSpPr>
          <p:nvPr/>
        </p:nvSpPr>
        <p:spPr>
          <a:xfrm>
            <a:off x="8524028" y="4413430"/>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C</a:t>
            </a:r>
          </a:p>
        </p:txBody>
      </p:sp>
      <p:sp>
        <p:nvSpPr>
          <p:cNvPr id="68" name="コンテンツ プレースホルダー 2"/>
          <p:cNvSpPr txBox="1">
            <a:spLocks/>
          </p:cNvSpPr>
          <p:nvPr/>
        </p:nvSpPr>
        <p:spPr>
          <a:xfrm>
            <a:off x="8615473" y="4970974"/>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E</a:t>
            </a:r>
          </a:p>
        </p:txBody>
      </p:sp>
      <p:sp>
        <p:nvSpPr>
          <p:cNvPr id="69" name="コンテンツ プレースホルダー 2"/>
          <p:cNvSpPr txBox="1">
            <a:spLocks/>
          </p:cNvSpPr>
          <p:nvPr/>
        </p:nvSpPr>
        <p:spPr>
          <a:xfrm>
            <a:off x="8517049" y="3056150"/>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C</a:t>
            </a:r>
          </a:p>
        </p:txBody>
      </p:sp>
      <p:sp>
        <p:nvSpPr>
          <p:cNvPr id="70" name="コンテンツ プレースホルダー 2"/>
          <p:cNvSpPr txBox="1">
            <a:spLocks/>
          </p:cNvSpPr>
          <p:nvPr/>
        </p:nvSpPr>
        <p:spPr>
          <a:xfrm>
            <a:off x="8544457" y="3631929"/>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E</a:t>
            </a:r>
          </a:p>
        </p:txBody>
      </p:sp>
      <p:sp>
        <p:nvSpPr>
          <p:cNvPr id="71" name="コンテンツ プレースホルダー 2"/>
          <p:cNvSpPr txBox="1">
            <a:spLocks/>
          </p:cNvSpPr>
          <p:nvPr/>
        </p:nvSpPr>
        <p:spPr>
          <a:xfrm>
            <a:off x="7701714" y="3218805"/>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B</a:t>
            </a:r>
          </a:p>
        </p:txBody>
      </p:sp>
      <p:sp>
        <p:nvSpPr>
          <p:cNvPr id="72" name="コンテンツ プレースホルダー 2"/>
          <p:cNvSpPr txBox="1">
            <a:spLocks/>
          </p:cNvSpPr>
          <p:nvPr/>
        </p:nvSpPr>
        <p:spPr>
          <a:xfrm>
            <a:off x="7606016" y="4765607"/>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光</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72"/>
          <p:cNvSpPr txBox="1"/>
          <p:nvPr/>
        </p:nvSpPr>
        <p:spPr>
          <a:xfrm>
            <a:off x="9011189" y="3188054"/>
            <a:ext cx="1725342" cy="614368"/>
          </a:xfrm>
          <a:prstGeom prst="rect">
            <a:avLst/>
          </a:prstGeom>
        </p:spPr>
        <p:txBody>
          <a:bodyPr wrap="square" rtlCol="0">
            <a:noAutofit/>
          </a:bodyPr>
          <a:lstStyle/>
          <a:p>
            <a:r>
              <a:rPr lang="en-US" altLang="ja-JP" sz="105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ベース</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に電流が流れると、</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C(</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コレクタ</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と</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E(</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エミッタ</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の間で電流が流れるようになる。</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a:off x="9028191" y="4444581"/>
            <a:ext cx="1725342" cy="614368"/>
          </a:xfrm>
          <a:prstGeom prst="rect">
            <a:avLst/>
          </a:prstGeom>
        </p:spPr>
        <p:txBody>
          <a:bodyPr wrap="square" rtlCol="0">
            <a:noAutofit/>
          </a:bodyPr>
          <a:lstStyle/>
          <a:p>
            <a:r>
              <a:rPr lang="ja-JP" altLang="en-US" sz="1050" dirty="0">
                <a:latin typeface="Meiryo UI" panose="020B0604030504040204" pitchFamily="50" charset="-128"/>
                <a:ea typeface="Meiryo UI" panose="020B0604030504040204" pitchFamily="50" charset="-128"/>
                <a:cs typeface="Meiryo UI" panose="020B0604030504040204" pitchFamily="50" charset="-128"/>
              </a:rPr>
              <a:t>レンズ部分に光があたると、</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C(</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コレクタ</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と</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E(</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エミッタ</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の間で電流が流れるようになる。</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コンテンツ プレースホルダー 2"/>
          <p:cNvSpPr txBox="1">
            <a:spLocks/>
          </p:cNvSpPr>
          <p:nvPr/>
        </p:nvSpPr>
        <p:spPr>
          <a:xfrm>
            <a:off x="5391100" y="4579119"/>
            <a:ext cx="588186" cy="2237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050" dirty="0">
                <a:latin typeface="Meiryo UI" panose="020B0604030504040204" pitchFamily="50" charset="-128"/>
                <a:ea typeface="Meiryo UI" panose="020B0604030504040204" pitchFamily="50" charset="-128"/>
                <a:cs typeface="Meiryo UI" panose="020B0604030504040204" pitchFamily="50" charset="-128"/>
              </a:rPr>
              <a:t>レンズ</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6" name="直線矢印コネクタ 75"/>
          <p:cNvCxnSpPr/>
          <p:nvPr/>
        </p:nvCxnSpPr>
        <p:spPr>
          <a:xfrm>
            <a:off x="5685193" y="4818167"/>
            <a:ext cx="332990" cy="16487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77" name="グループ化 76"/>
          <p:cNvGrpSpPr/>
          <p:nvPr/>
        </p:nvGrpSpPr>
        <p:grpSpPr>
          <a:xfrm>
            <a:off x="-8757" y="365125"/>
            <a:ext cx="477794" cy="5189823"/>
            <a:chOff x="-8757" y="365125"/>
            <a:chExt cx="477794" cy="5189823"/>
          </a:xfrm>
        </p:grpSpPr>
        <p:sp>
          <p:nvSpPr>
            <p:cNvPr id="78" name="片側の 2 つの角を丸めた四角形 7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片側の 2 つの角を丸めた四角形 7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テキスト ボックス 8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4" name="片側の 2 つの角を丸めた四角形 8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片側の 2 つの角を丸めた四角形 8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片側の 2 つの角を丸めた四角形 8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8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90" name="テキスト ボックス 89"/>
          <p:cNvSpPr txBox="1"/>
          <p:nvPr/>
        </p:nvSpPr>
        <p:spPr>
          <a:xfrm>
            <a:off x="5345571" y="3074214"/>
            <a:ext cx="1071043" cy="274652"/>
          </a:xfrm>
          <a:prstGeom prst="rect">
            <a:avLst/>
          </a:prstGeom>
        </p:spPr>
        <p:txBody>
          <a:bodyPr wrap="square" rtlCol="0">
            <a:noAutofit/>
          </a:bodyPr>
          <a:lstStyle/>
          <a:p>
            <a:r>
              <a:rPr lang="ja-JP" altLang="en-US" sz="1050" dirty="0">
                <a:latin typeface="Meiryo UI" panose="020B0604030504040204" pitchFamily="50" charset="-128"/>
                <a:ea typeface="Meiryo UI" panose="020B0604030504040204" pitchFamily="50" charset="-128"/>
                <a:cs typeface="Meiryo UI" panose="020B0604030504040204" pitchFamily="50" charset="-128"/>
              </a:rPr>
              <a:t>①トランジスター</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テキスト ボックス 90"/>
          <p:cNvSpPr txBox="1"/>
          <p:nvPr/>
        </p:nvSpPr>
        <p:spPr>
          <a:xfrm>
            <a:off x="5358270" y="4196538"/>
            <a:ext cx="1345375" cy="274652"/>
          </a:xfrm>
          <a:prstGeom prst="rect">
            <a:avLst/>
          </a:prstGeom>
        </p:spPr>
        <p:txBody>
          <a:bodyPr wrap="square" rtlCol="0">
            <a:noAutofit/>
          </a:bodyPr>
          <a:lstStyle/>
          <a:p>
            <a:r>
              <a:rPr lang="ja-JP" altLang="en-US" sz="1050" dirty="0">
                <a:latin typeface="Meiryo UI" panose="020B0604030504040204" pitchFamily="50" charset="-128"/>
                <a:ea typeface="Meiryo UI" panose="020B0604030504040204" pitchFamily="50" charset="-128"/>
                <a:cs typeface="Meiryo UI" panose="020B0604030504040204" pitchFamily="50" charset="-128"/>
              </a:rPr>
              <a:t>②フォトトランジスター</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フリーフォーム 91"/>
          <p:cNvSpPr/>
          <p:nvPr/>
        </p:nvSpPr>
        <p:spPr>
          <a:xfrm>
            <a:off x="8405890" y="3068210"/>
            <a:ext cx="132970" cy="740860"/>
          </a:xfrm>
          <a:custGeom>
            <a:avLst/>
            <a:gdLst>
              <a:gd name="connsiteX0" fmla="*/ 147542 w 228658"/>
              <a:gd name="connsiteY0" fmla="*/ 0 h 1496961"/>
              <a:gd name="connsiteX1" fmla="*/ 58 w 228658"/>
              <a:gd name="connsiteY1" fmla="*/ 353961 h 1496961"/>
              <a:gd name="connsiteX2" fmla="*/ 162291 w 228658"/>
              <a:gd name="connsiteY2" fmla="*/ 685800 h 1496961"/>
              <a:gd name="connsiteX3" fmla="*/ 213910 w 228658"/>
              <a:gd name="connsiteY3" fmla="*/ 973394 h 1496961"/>
              <a:gd name="connsiteX4" fmla="*/ 228658 w 228658"/>
              <a:gd name="connsiteY4" fmla="*/ 1496961 h 1496961"/>
              <a:gd name="connsiteX0" fmla="*/ 43994 w 125110"/>
              <a:gd name="connsiteY0" fmla="*/ 0 h 1496961"/>
              <a:gd name="connsiteX1" fmla="*/ 14497 w 125110"/>
              <a:gd name="connsiteY1" fmla="*/ 398206 h 1496961"/>
              <a:gd name="connsiteX2" fmla="*/ 58743 w 125110"/>
              <a:gd name="connsiteY2" fmla="*/ 685800 h 1496961"/>
              <a:gd name="connsiteX3" fmla="*/ 110362 w 125110"/>
              <a:gd name="connsiteY3" fmla="*/ 973394 h 1496961"/>
              <a:gd name="connsiteX4" fmla="*/ 125110 w 125110"/>
              <a:gd name="connsiteY4" fmla="*/ 1496961 h 1496961"/>
              <a:gd name="connsiteX0" fmla="*/ 67630 w 148746"/>
              <a:gd name="connsiteY0" fmla="*/ 0 h 1496961"/>
              <a:gd name="connsiteX1" fmla="*/ 38133 w 148746"/>
              <a:gd name="connsiteY1" fmla="*/ 398206 h 1496961"/>
              <a:gd name="connsiteX2" fmla="*/ 82379 w 148746"/>
              <a:gd name="connsiteY2" fmla="*/ 685800 h 1496961"/>
              <a:gd name="connsiteX3" fmla="*/ 133998 w 148746"/>
              <a:gd name="connsiteY3" fmla="*/ 973394 h 1496961"/>
              <a:gd name="connsiteX4" fmla="*/ 148746 w 148746"/>
              <a:gd name="connsiteY4" fmla="*/ 1496961 h 1496961"/>
              <a:gd name="connsiteX0" fmla="*/ 97148 w 111897"/>
              <a:gd name="connsiteY0" fmla="*/ 0 h 1644445"/>
              <a:gd name="connsiteX1" fmla="*/ 1284 w 111897"/>
              <a:gd name="connsiteY1" fmla="*/ 545690 h 1644445"/>
              <a:gd name="connsiteX2" fmla="*/ 45530 w 111897"/>
              <a:gd name="connsiteY2" fmla="*/ 833284 h 1644445"/>
              <a:gd name="connsiteX3" fmla="*/ 97149 w 111897"/>
              <a:gd name="connsiteY3" fmla="*/ 1120878 h 1644445"/>
              <a:gd name="connsiteX4" fmla="*/ 111897 w 111897"/>
              <a:gd name="connsiteY4" fmla="*/ 1644445 h 1644445"/>
              <a:gd name="connsiteX0" fmla="*/ 97148 w 111897"/>
              <a:gd name="connsiteY0" fmla="*/ 0 h 1644445"/>
              <a:gd name="connsiteX1" fmla="*/ 1284 w 111897"/>
              <a:gd name="connsiteY1" fmla="*/ 545690 h 1644445"/>
              <a:gd name="connsiteX2" fmla="*/ 45530 w 111897"/>
              <a:gd name="connsiteY2" fmla="*/ 833284 h 1644445"/>
              <a:gd name="connsiteX3" fmla="*/ 97149 w 111897"/>
              <a:gd name="connsiteY3" fmla="*/ 1120878 h 1644445"/>
              <a:gd name="connsiteX4" fmla="*/ 111897 w 111897"/>
              <a:gd name="connsiteY4" fmla="*/ 1644445 h 1644445"/>
              <a:gd name="connsiteX0" fmla="*/ 140803 w 155552"/>
              <a:gd name="connsiteY0" fmla="*/ 0 h 1644445"/>
              <a:gd name="connsiteX1" fmla="*/ 694 w 155552"/>
              <a:gd name="connsiteY1" fmla="*/ 560438 h 1644445"/>
              <a:gd name="connsiteX2" fmla="*/ 89185 w 155552"/>
              <a:gd name="connsiteY2" fmla="*/ 833284 h 1644445"/>
              <a:gd name="connsiteX3" fmla="*/ 140804 w 155552"/>
              <a:gd name="connsiteY3" fmla="*/ 1120878 h 1644445"/>
              <a:gd name="connsiteX4" fmla="*/ 155552 w 155552"/>
              <a:gd name="connsiteY4" fmla="*/ 1644445 h 1644445"/>
              <a:gd name="connsiteX0" fmla="*/ 140126 w 154875"/>
              <a:gd name="connsiteY0" fmla="*/ 0 h 1644445"/>
              <a:gd name="connsiteX1" fmla="*/ 17 w 154875"/>
              <a:gd name="connsiteY1" fmla="*/ 560438 h 1644445"/>
              <a:gd name="connsiteX2" fmla="*/ 88508 w 154875"/>
              <a:gd name="connsiteY2" fmla="*/ 833284 h 1644445"/>
              <a:gd name="connsiteX3" fmla="*/ 140127 w 154875"/>
              <a:gd name="connsiteY3" fmla="*/ 1120878 h 1644445"/>
              <a:gd name="connsiteX4" fmla="*/ 154875 w 154875"/>
              <a:gd name="connsiteY4" fmla="*/ 1644445 h 1644445"/>
              <a:gd name="connsiteX0" fmla="*/ 140274 w 182781"/>
              <a:gd name="connsiteY0" fmla="*/ 0 h 1644445"/>
              <a:gd name="connsiteX1" fmla="*/ 165 w 182781"/>
              <a:gd name="connsiteY1" fmla="*/ 560438 h 1644445"/>
              <a:gd name="connsiteX2" fmla="*/ 177146 w 182781"/>
              <a:gd name="connsiteY2" fmla="*/ 914400 h 1644445"/>
              <a:gd name="connsiteX3" fmla="*/ 140275 w 182781"/>
              <a:gd name="connsiteY3" fmla="*/ 1120878 h 1644445"/>
              <a:gd name="connsiteX4" fmla="*/ 155023 w 182781"/>
              <a:gd name="connsiteY4" fmla="*/ 1644445 h 1644445"/>
              <a:gd name="connsiteX0" fmla="*/ 140274 w 202642"/>
              <a:gd name="connsiteY0" fmla="*/ 0 h 1644445"/>
              <a:gd name="connsiteX1" fmla="*/ 165 w 202642"/>
              <a:gd name="connsiteY1" fmla="*/ 560438 h 1644445"/>
              <a:gd name="connsiteX2" fmla="*/ 177146 w 202642"/>
              <a:gd name="connsiteY2" fmla="*/ 914400 h 1644445"/>
              <a:gd name="connsiteX3" fmla="*/ 199269 w 202642"/>
              <a:gd name="connsiteY3" fmla="*/ 1290485 h 1644445"/>
              <a:gd name="connsiteX4" fmla="*/ 155023 w 202642"/>
              <a:gd name="connsiteY4" fmla="*/ 1644445 h 1644445"/>
              <a:gd name="connsiteX0" fmla="*/ 140274 w 202642"/>
              <a:gd name="connsiteY0" fmla="*/ 0 h 1290485"/>
              <a:gd name="connsiteX1" fmla="*/ 165 w 202642"/>
              <a:gd name="connsiteY1" fmla="*/ 560438 h 1290485"/>
              <a:gd name="connsiteX2" fmla="*/ 177146 w 202642"/>
              <a:gd name="connsiteY2" fmla="*/ 914400 h 1290485"/>
              <a:gd name="connsiteX3" fmla="*/ 199269 w 202642"/>
              <a:gd name="connsiteY3" fmla="*/ 1290485 h 1290485"/>
              <a:gd name="connsiteX0" fmla="*/ 140274 w 191114"/>
              <a:gd name="connsiteY0" fmla="*/ 0 h 1349478"/>
              <a:gd name="connsiteX1" fmla="*/ 165 w 191114"/>
              <a:gd name="connsiteY1" fmla="*/ 560438 h 1349478"/>
              <a:gd name="connsiteX2" fmla="*/ 177146 w 191114"/>
              <a:gd name="connsiteY2" fmla="*/ 914400 h 1349478"/>
              <a:gd name="connsiteX3" fmla="*/ 177146 w 191114"/>
              <a:gd name="connsiteY3" fmla="*/ 1349478 h 1349478"/>
              <a:gd name="connsiteX0" fmla="*/ 140396 w 191236"/>
              <a:gd name="connsiteY0" fmla="*/ 0 h 1349478"/>
              <a:gd name="connsiteX1" fmla="*/ 135920 w 191236"/>
              <a:gd name="connsiteY1" fmla="*/ 222696 h 1349478"/>
              <a:gd name="connsiteX2" fmla="*/ 287 w 191236"/>
              <a:gd name="connsiteY2" fmla="*/ 560438 h 1349478"/>
              <a:gd name="connsiteX3" fmla="*/ 177268 w 191236"/>
              <a:gd name="connsiteY3" fmla="*/ 914400 h 1349478"/>
              <a:gd name="connsiteX4" fmla="*/ 177268 w 191236"/>
              <a:gd name="connsiteY4" fmla="*/ 1349478 h 1349478"/>
              <a:gd name="connsiteX0" fmla="*/ 140396 w 191236"/>
              <a:gd name="connsiteY0" fmla="*/ 0 h 1349478"/>
              <a:gd name="connsiteX1" fmla="*/ 135920 w 191236"/>
              <a:gd name="connsiteY1" fmla="*/ 259567 h 1349478"/>
              <a:gd name="connsiteX2" fmla="*/ 287 w 191236"/>
              <a:gd name="connsiteY2" fmla="*/ 560438 h 1349478"/>
              <a:gd name="connsiteX3" fmla="*/ 177268 w 191236"/>
              <a:gd name="connsiteY3" fmla="*/ 914400 h 1349478"/>
              <a:gd name="connsiteX4" fmla="*/ 177268 w 191236"/>
              <a:gd name="connsiteY4" fmla="*/ 1349478 h 1349478"/>
              <a:gd name="connsiteX0" fmla="*/ 140396 w 191236"/>
              <a:gd name="connsiteY0" fmla="*/ 0 h 1452717"/>
              <a:gd name="connsiteX1" fmla="*/ 135920 w 191236"/>
              <a:gd name="connsiteY1" fmla="*/ 362806 h 1452717"/>
              <a:gd name="connsiteX2" fmla="*/ 287 w 191236"/>
              <a:gd name="connsiteY2" fmla="*/ 663677 h 1452717"/>
              <a:gd name="connsiteX3" fmla="*/ 177268 w 191236"/>
              <a:gd name="connsiteY3" fmla="*/ 1017639 h 1452717"/>
              <a:gd name="connsiteX4" fmla="*/ 177268 w 191236"/>
              <a:gd name="connsiteY4" fmla="*/ 1452717 h 1452717"/>
              <a:gd name="connsiteX0" fmla="*/ 140233 w 182214"/>
              <a:gd name="connsiteY0" fmla="*/ 0 h 1452717"/>
              <a:gd name="connsiteX1" fmla="*/ 135757 w 182214"/>
              <a:gd name="connsiteY1" fmla="*/ 362806 h 1452717"/>
              <a:gd name="connsiteX2" fmla="*/ 124 w 182214"/>
              <a:gd name="connsiteY2" fmla="*/ 663677 h 1452717"/>
              <a:gd name="connsiteX3" fmla="*/ 162357 w 182214"/>
              <a:gd name="connsiteY3" fmla="*/ 914400 h 1452717"/>
              <a:gd name="connsiteX4" fmla="*/ 177105 w 182214"/>
              <a:gd name="connsiteY4" fmla="*/ 1452717 h 1452717"/>
              <a:gd name="connsiteX0" fmla="*/ 140233 w 182214"/>
              <a:gd name="connsiteY0" fmla="*/ 0 h 1319981"/>
              <a:gd name="connsiteX1" fmla="*/ 135757 w 182214"/>
              <a:gd name="connsiteY1" fmla="*/ 362806 h 1319981"/>
              <a:gd name="connsiteX2" fmla="*/ 124 w 182214"/>
              <a:gd name="connsiteY2" fmla="*/ 663677 h 1319981"/>
              <a:gd name="connsiteX3" fmla="*/ 162357 w 182214"/>
              <a:gd name="connsiteY3" fmla="*/ 914400 h 1319981"/>
              <a:gd name="connsiteX4" fmla="*/ 177105 w 182214"/>
              <a:gd name="connsiteY4" fmla="*/ 1319981 h 1319981"/>
              <a:gd name="connsiteX0" fmla="*/ 147598 w 190017"/>
              <a:gd name="connsiteY0" fmla="*/ 0 h 1319981"/>
              <a:gd name="connsiteX1" fmla="*/ 143122 w 190017"/>
              <a:gd name="connsiteY1" fmla="*/ 362806 h 1319981"/>
              <a:gd name="connsiteX2" fmla="*/ 115 w 190017"/>
              <a:gd name="connsiteY2" fmla="*/ 612058 h 1319981"/>
              <a:gd name="connsiteX3" fmla="*/ 169722 w 190017"/>
              <a:gd name="connsiteY3" fmla="*/ 914400 h 1319981"/>
              <a:gd name="connsiteX4" fmla="*/ 184470 w 190017"/>
              <a:gd name="connsiteY4" fmla="*/ 1319981 h 1319981"/>
              <a:gd name="connsiteX0" fmla="*/ 162346 w 190017"/>
              <a:gd name="connsiteY0" fmla="*/ 0 h 1297858"/>
              <a:gd name="connsiteX1" fmla="*/ 143122 w 190017"/>
              <a:gd name="connsiteY1" fmla="*/ 340683 h 1297858"/>
              <a:gd name="connsiteX2" fmla="*/ 115 w 190017"/>
              <a:gd name="connsiteY2" fmla="*/ 589935 h 1297858"/>
              <a:gd name="connsiteX3" fmla="*/ 169722 w 190017"/>
              <a:gd name="connsiteY3" fmla="*/ 892277 h 1297858"/>
              <a:gd name="connsiteX4" fmla="*/ 184470 w 190017"/>
              <a:gd name="connsiteY4" fmla="*/ 1297858 h 1297858"/>
              <a:gd name="connsiteX0" fmla="*/ 206561 w 237033"/>
              <a:gd name="connsiteY0" fmla="*/ 0 h 1297858"/>
              <a:gd name="connsiteX1" fmla="*/ 187337 w 237033"/>
              <a:gd name="connsiteY1" fmla="*/ 340683 h 1297858"/>
              <a:gd name="connsiteX2" fmla="*/ 85 w 237033"/>
              <a:gd name="connsiteY2" fmla="*/ 626806 h 1297858"/>
              <a:gd name="connsiteX3" fmla="*/ 213937 w 237033"/>
              <a:gd name="connsiteY3" fmla="*/ 892277 h 1297858"/>
              <a:gd name="connsiteX4" fmla="*/ 228685 w 237033"/>
              <a:gd name="connsiteY4" fmla="*/ 1297858 h 1297858"/>
              <a:gd name="connsiteX0" fmla="*/ 207424 w 237896"/>
              <a:gd name="connsiteY0" fmla="*/ 0 h 1297858"/>
              <a:gd name="connsiteX1" fmla="*/ 136581 w 237896"/>
              <a:gd name="connsiteY1" fmla="*/ 399677 h 1297858"/>
              <a:gd name="connsiteX2" fmla="*/ 948 w 237896"/>
              <a:gd name="connsiteY2" fmla="*/ 626806 h 1297858"/>
              <a:gd name="connsiteX3" fmla="*/ 214800 w 237896"/>
              <a:gd name="connsiteY3" fmla="*/ 892277 h 1297858"/>
              <a:gd name="connsiteX4" fmla="*/ 229548 w 237896"/>
              <a:gd name="connsiteY4" fmla="*/ 1297858 h 1297858"/>
              <a:gd name="connsiteX0" fmla="*/ 126308 w 237896"/>
              <a:gd name="connsiteY0" fmla="*/ 0 h 1113503"/>
              <a:gd name="connsiteX1" fmla="*/ 136581 w 237896"/>
              <a:gd name="connsiteY1" fmla="*/ 215322 h 1113503"/>
              <a:gd name="connsiteX2" fmla="*/ 948 w 237896"/>
              <a:gd name="connsiteY2" fmla="*/ 442451 h 1113503"/>
              <a:gd name="connsiteX3" fmla="*/ 214800 w 237896"/>
              <a:gd name="connsiteY3" fmla="*/ 707922 h 1113503"/>
              <a:gd name="connsiteX4" fmla="*/ 229548 w 237896"/>
              <a:gd name="connsiteY4" fmla="*/ 1113503 h 1113503"/>
              <a:gd name="connsiteX0" fmla="*/ 148431 w 237896"/>
              <a:gd name="connsiteY0" fmla="*/ 0 h 1106129"/>
              <a:gd name="connsiteX1" fmla="*/ 136581 w 237896"/>
              <a:gd name="connsiteY1" fmla="*/ 207948 h 1106129"/>
              <a:gd name="connsiteX2" fmla="*/ 948 w 237896"/>
              <a:gd name="connsiteY2" fmla="*/ 435077 h 1106129"/>
              <a:gd name="connsiteX3" fmla="*/ 214800 w 237896"/>
              <a:gd name="connsiteY3" fmla="*/ 700548 h 1106129"/>
              <a:gd name="connsiteX4" fmla="*/ 229548 w 237896"/>
              <a:gd name="connsiteY4" fmla="*/ 1106129 h 1106129"/>
              <a:gd name="connsiteX0" fmla="*/ 147509 w 228831"/>
              <a:gd name="connsiteY0" fmla="*/ 0 h 1106129"/>
              <a:gd name="connsiteX1" fmla="*/ 135659 w 228831"/>
              <a:gd name="connsiteY1" fmla="*/ 207948 h 1106129"/>
              <a:gd name="connsiteX2" fmla="*/ 26 w 228831"/>
              <a:gd name="connsiteY2" fmla="*/ 435077 h 1106129"/>
              <a:gd name="connsiteX3" fmla="*/ 147511 w 228831"/>
              <a:gd name="connsiteY3" fmla="*/ 634180 h 1106129"/>
              <a:gd name="connsiteX4" fmla="*/ 228626 w 228831"/>
              <a:gd name="connsiteY4" fmla="*/ 1106129 h 1106129"/>
              <a:gd name="connsiteX0" fmla="*/ 147509 w 162420"/>
              <a:gd name="connsiteY0" fmla="*/ 0 h 870155"/>
              <a:gd name="connsiteX1" fmla="*/ 135659 w 162420"/>
              <a:gd name="connsiteY1" fmla="*/ 207948 h 870155"/>
              <a:gd name="connsiteX2" fmla="*/ 26 w 162420"/>
              <a:gd name="connsiteY2" fmla="*/ 435077 h 870155"/>
              <a:gd name="connsiteX3" fmla="*/ 147511 w 162420"/>
              <a:gd name="connsiteY3" fmla="*/ 634180 h 870155"/>
              <a:gd name="connsiteX4" fmla="*/ 154884 w 162420"/>
              <a:gd name="connsiteY4" fmla="*/ 870155 h 870155"/>
              <a:gd name="connsiteX0" fmla="*/ 147509 w 162420"/>
              <a:gd name="connsiteY0" fmla="*/ 0 h 870155"/>
              <a:gd name="connsiteX1" fmla="*/ 135659 w 162420"/>
              <a:gd name="connsiteY1" fmla="*/ 207948 h 870155"/>
              <a:gd name="connsiteX2" fmla="*/ 26 w 162420"/>
              <a:gd name="connsiteY2" fmla="*/ 398206 h 870155"/>
              <a:gd name="connsiteX3" fmla="*/ 147511 w 162420"/>
              <a:gd name="connsiteY3" fmla="*/ 634180 h 870155"/>
              <a:gd name="connsiteX4" fmla="*/ 154884 w 162420"/>
              <a:gd name="connsiteY4" fmla="*/ 870155 h 870155"/>
              <a:gd name="connsiteX0" fmla="*/ 147509 w 162420"/>
              <a:gd name="connsiteY0" fmla="*/ 0 h 870155"/>
              <a:gd name="connsiteX1" fmla="*/ 135659 w 162420"/>
              <a:gd name="connsiteY1" fmla="*/ 207948 h 870155"/>
              <a:gd name="connsiteX2" fmla="*/ 26 w 162420"/>
              <a:gd name="connsiteY2" fmla="*/ 398206 h 870155"/>
              <a:gd name="connsiteX3" fmla="*/ 147511 w 162420"/>
              <a:gd name="connsiteY3" fmla="*/ 634180 h 870155"/>
              <a:gd name="connsiteX4" fmla="*/ 154884 w 162420"/>
              <a:gd name="connsiteY4" fmla="*/ 870155 h 870155"/>
              <a:gd name="connsiteX0" fmla="*/ 147509 w 178186"/>
              <a:gd name="connsiteY0" fmla="*/ 0 h 870155"/>
              <a:gd name="connsiteX1" fmla="*/ 135659 w 178186"/>
              <a:gd name="connsiteY1" fmla="*/ 207948 h 870155"/>
              <a:gd name="connsiteX2" fmla="*/ 26 w 178186"/>
              <a:gd name="connsiteY2" fmla="*/ 398206 h 870155"/>
              <a:gd name="connsiteX3" fmla="*/ 147511 w 178186"/>
              <a:gd name="connsiteY3" fmla="*/ 634180 h 870155"/>
              <a:gd name="connsiteX4" fmla="*/ 177006 w 178186"/>
              <a:gd name="connsiteY4" fmla="*/ 870155 h 870155"/>
              <a:gd name="connsiteX0" fmla="*/ 140134 w 178186"/>
              <a:gd name="connsiteY0" fmla="*/ 0 h 892277"/>
              <a:gd name="connsiteX1" fmla="*/ 135659 w 178186"/>
              <a:gd name="connsiteY1" fmla="*/ 230070 h 892277"/>
              <a:gd name="connsiteX2" fmla="*/ 26 w 178186"/>
              <a:gd name="connsiteY2" fmla="*/ 420328 h 892277"/>
              <a:gd name="connsiteX3" fmla="*/ 147511 w 178186"/>
              <a:gd name="connsiteY3" fmla="*/ 656302 h 892277"/>
              <a:gd name="connsiteX4" fmla="*/ 177006 w 178186"/>
              <a:gd name="connsiteY4" fmla="*/ 892277 h 892277"/>
              <a:gd name="connsiteX0" fmla="*/ 148447 w 178186"/>
              <a:gd name="connsiteY0" fmla="*/ 0 h 904746"/>
              <a:gd name="connsiteX1" fmla="*/ 135659 w 178186"/>
              <a:gd name="connsiteY1" fmla="*/ 242539 h 904746"/>
              <a:gd name="connsiteX2" fmla="*/ 26 w 178186"/>
              <a:gd name="connsiteY2" fmla="*/ 432797 h 904746"/>
              <a:gd name="connsiteX3" fmla="*/ 147511 w 178186"/>
              <a:gd name="connsiteY3" fmla="*/ 668771 h 904746"/>
              <a:gd name="connsiteX4" fmla="*/ 177006 w 178186"/>
              <a:gd name="connsiteY4" fmla="*/ 904746 h 904746"/>
              <a:gd name="connsiteX0" fmla="*/ 148524 w 181217"/>
              <a:gd name="connsiteY0" fmla="*/ 0 h 904746"/>
              <a:gd name="connsiteX1" fmla="*/ 135736 w 181217"/>
              <a:gd name="connsiteY1" fmla="*/ 242539 h 904746"/>
              <a:gd name="connsiteX2" fmla="*/ 103 w 181217"/>
              <a:gd name="connsiteY2" fmla="*/ 432797 h 904746"/>
              <a:gd name="connsiteX3" fmla="*/ 160057 w 181217"/>
              <a:gd name="connsiteY3" fmla="*/ 618895 h 904746"/>
              <a:gd name="connsiteX4" fmla="*/ 177083 w 181217"/>
              <a:gd name="connsiteY4" fmla="*/ 904746 h 904746"/>
              <a:gd name="connsiteX0" fmla="*/ 148520 w 181213"/>
              <a:gd name="connsiteY0" fmla="*/ 0 h 904746"/>
              <a:gd name="connsiteX1" fmla="*/ 135732 w 181213"/>
              <a:gd name="connsiteY1" fmla="*/ 242539 h 904746"/>
              <a:gd name="connsiteX2" fmla="*/ 99 w 181213"/>
              <a:gd name="connsiteY2" fmla="*/ 432797 h 904746"/>
              <a:gd name="connsiteX3" fmla="*/ 160053 w 181213"/>
              <a:gd name="connsiteY3" fmla="*/ 618895 h 904746"/>
              <a:gd name="connsiteX4" fmla="*/ 177079 w 181213"/>
              <a:gd name="connsiteY4" fmla="*/ 904746 h 904746"/>
              <a:gd name="connsiteX0" fmla="*/ 111142 w 142097"/>
              <a:gd name="connsiteY0" fmla="*/ 0 h 904746"/>
              <a:gd name="connsiteX1" fmla="*/ 98354 w 142097"/>
              <a:gd name="connsiteY1" fmla="*/ 242539 h 904746"/>
              <a:gd name="connsiteX2" fmla="*/ 128 w 142097"/>
              <a:gd name="connsiteY2" fmla="*/ 424484 h 904746"/>
              <a:gd name="connsiteX3" fmla="*/ 122675 w 142097"/>
              <a:gd name="connsiteY3" fmla="*/ 618895 h 904746"/>
              <a:gd name="connsiteX4" fmla="*/ 139701 w 142097"/>
              <a:gd name="connsiteY4" fmla="*/ 904746 h 904746"/>
              <a:gd name="connsiteX0" fmla="*/ 111031 w 140173"/>
              <a:gd name="connsiteY0" fmla="*/ 0 h 904746"/>
              <a:gd name="connsiteX1" fmla="*/ 98243 w 140173"/>
              <a:gd name="connsiteY1" fmla="*/ 242539 h 904746"/>
              <a:gd name="connsiteX2" fmla="*/ 17 w 140173"/>
              <a:gd name="connsiteY2" fmla="*/ 424484 h 904746"/>
              <a:gd name="connsiteX3" fmla="*/ 105939 w 140173"/>
              <a:gd name="connsiteY3" fmla="*/ 585644 h 904746"/>
              <a:gd name="connsiteX4" fmla="*/ 139590 w 140173"/>
              <a:gd name="connsiteY4" fmla="*/ 904746 h 904746"/>
              <a:gd name="connsiteX0" fmla="*/ 111031 w 128376"/>
              <a:gd name="connsiteY0" fmla="*/ 0 h 867339"/>
              <a:gd name="connsiteX1" fmla="*/ 98243 w 128376"/>
              <a:gd name="connsiteY1" fmla="*/ 242539 h 867339"/>
              <a:gd name="connsiteX2" fmla="*/ 17 w 128376"/>
              <a:gd name="connsiteY2" fmla="*/ 424484 h 867339"/>
              <a:gd name="connsiteX3" fmla="*/ 105939 w 128376"/>
              <a:gd name="connsiteY3" fmla="*/ 585644 h 867339"/>
              <a:gd name="connsiteX4" fmla="*/ 127121 w 128376"/>
              <a:gd name="connsiteY4" fmla="*/ 867339 h 867339"/>
              <a:gd name="connsiteX0" fmla="*/ 111031 w 127121"/>
              <a:gd name="connsiteY0" fmla="*/ 0 h 867339"/>
              <a:gd name="connsiteX1" fmla="*/ 98243 w 127121"/>
              <a:gd name="connsiteY1" fmla="*/ 242539 h 867339"/>
              <a:gd name="connsiteX2" fmla="*/ 17 w 127121"/>
              <a:gd name="connsiteY2" fmla="*/ 424484 h 867339"/>
              <a:gd name="connsiteX3" fmla="*/ 105939 w 127121"/>
              <a:gd name="connsiteY3" fmla="*/ 585644 h 867339"/>
              <a:gd name="connsiteX4" fmla="*/ 127121 w 127121"/>
              <a:gd name="connsiteY4" fmla="*/ 867339 h 867339"/>
              <a:gd name="connsiteX0" fmla="*/ 111031 w 127121"/>
              <a:gd name="connsiteY0" fmla="*/ 0 h 867339"/>
              <a:gd name="connsiteX1" fmla="*/ 98243 w 127121"/>
              <a:gd name="connsiteY1" fmla="*/ 242539 h 867339"/>
              <a:gd name="connsiteX2" fmla="*/ 17 w 127121"/>
              <a:gd name="connsiteY2" fmla="*/ 424484 h 867339"/>
              <a:gd name="connsiteX3" fmla="*/ 105939 w 127121"/>
              <a:gd name="connsiteY3" fmla="*/ 585644 h 867339"/>
              <a:gd name="connsiteX4" fmla="*/ 127121 w 127121"/>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9 w 133700"/>
              <a:gd name="connsiteY0" fmla="*/ 0 h 867339"/>
              <a:gd name="connsiteX1" fmla="*/ 98251 w 133700"/>
              <a:gd name="connsiteY1" fmla="*/ 242539 h 867339"/>
              <a:gd name="connsiteX2" fmla="*/ 25 w 133700"/>
              <a:gd name="connsiteY2" fmla="*/ 424484 h 867339"/>
              <a:gd name="connsiteX3" fmla="*/ 105947 w 133700"/>
              <a:gd name="connsiteY3" fmla="*/ 585644 h 867339"/>
              <a:gd name="connsiteX4" fmla="*/ 127129 w 133700"/>
              <a:gd name="connsiteY4" fmla="*/ 867339 h 867339"/>
              <a:gd name="connsiteX0" fmla="*/ 111030 w 133691"/>
              <a:gd name="connsiteY0" fmla="*/ 0 h 867339"/>
              <a:gd name="connsiteX1" fmla="*/ 98242 w 133691"/>
              <a:gd name="connsiteY1" fmla="*/ 242539 h 867339"/>
              <a:gd name="connsiteX2" fmla="*/ 16 w 133691"/>
              <a:gd name="connsiteY2" fmla="*/ 424484 h 867339"/>
              <a:gd name="connsiteX3" fmla="*/ 105938 w 133691"/>
              <a:gd name="connsiteY3" fmla="*/ 585644 h 867339"/>
              <a:gd name="connsiteX4" fmla="*/ 127120 w 133691"/>
              <a:gd name="connsiteY4" fmla="*/ 867339 h 867339"/>
              <a:gd name="connsiteX0" fmla="*/ 111265 w 133926"/>
              <a:gd name="connsiteY0" fmla="*/ 0 h 867339"/>
              <a:gd name="connsiteX1" fmla="*/ 98477 w 133926"/>
              <a:gd name="connsiteY1" fmla="*/ 242539 h 867339"/>
              <a:gd name="connsiteX2" fmla="*/ 251 w 133926"/>
              <a:gd name="connsiteY2" fmla="*/ 424484 h 867339"/>
              <a:gd name="connsiteX3" fmla="*/ 106173 w 133926"/>
              <a:gd name="connsiteY3" fmla="*/ 585644 h 867339"/>
              <a:gd name="connsiteX4" fmla="*/ 127355 w 133926"/>
              <a:gd name="connsiteY4" fmla="*/ 867339 h 867339"/>
              <a:gd name="connsiteX0" fmla="*/ 111265 w 133926"/>
              <a:gd name="connsiteY0" fmla="*/ 0 h 867339"/>
              <a:gd name="connsiteX1" fmla="*/ 98477 w 133926"/>
              <a:gd name="connsiteY1" fmla="*/ 242539 h 867339"/>
              <a:gd name="connsiteX2" fmla="*/ 251 w 133926"/>
              <a:gd name="connsiteY2" fmla="*/ 395389 h 867339"/>
              <a:gd name="connsiteX3" fmla="*/ 106173 w 133926"/>
              <a:gd name="connsiteY3" fmla="*/ 585644 h 867339"/>
              <a:gd name="connsiteX4" fmla="*/ 127355 w 133926"/>
              <a:gd name="connsiteY4" fmla="*/ 867339 h 867339"/>
              <a:gd name="connsiteX0" fmla="*/ 111265 w 133926"/>
              <a:gd name="connsiteY0" fmla="*/ 0 h 867339"/>
              <a:gd name="connsiteX1" fmla="*/ 98477 w 133926"/>
              <a:gd name="connsiteY1" fmla="*/ 242539 h 867339"/>
              <a:gd name="connsiteX2" fmla="*/ 251 w 133926"/>
              <a:gd name="connsiteY2" fmla="*/ 407858 h 867339"/>
              <a:gd name="connsiteX3" fmla="*/ 106173 w 133926"/>
              <a:gd name="connsiteY3" fmla="*/ 585644 h 867339"/>
              <a:gd name="connsiteX4" fmla="*/ 127355 w 133926"/>
              <a:gd name="connsiteY4" fmla="*/ 867339 h 867339"/>
              <a:gd name="connsiteX0" fmla="*/ 111015 w 133676"/>
              <a:gd name="connsiteY0" fmla="*/ 0 h 867339"/>
              <a:gd name="connsiteX1" fmla="*/ 106539 w 133676"/>
              <a:gd name="connsiteY1" fmla="*/ 205132 h 867339"/>
              <a:gd name="connsiteX2" fmla="*/ 1 w 133676"/>
              <a:gd name="connsiteY2" fmla="*/ 407858 h 867339"/>
              <a:gd name="connsiteX3" fmla="*/ 105923 w 133676"/>
              <a:gd name="connsiteY3" fmla="*/ 585644 h 867339"/>
              <a:gd name="connsiteX4" fmla="*/ 127105 w 133676"/>
              <a:gd name="connsiteY4" fmla="*/ 867339 h 867339"/>
              <a:gd name="connsiteX0" fmla="*/ 111015 w 133676"/>
              <a:gd name="connsiteY0" fmla="*/ 0 h 867339"/>
              <a:gd name="connsiteX1" fmla="*/ 1 w 133676"/>
              <a:gd name="connsiteY1" fmla="*/ 407858 h 867339"/>
              <a:gd name="connsiteX2" fmla="*/ 105923 w 133676"/>
              <a:gd name="connsiteY2" fmla="*/ 585644 h 867339"/>
              <a:gd name="connsiteX3" fmla="*/ 127105 w 133676"/>
              <a:gd name="connsiteY3" fmla="*/ 867339 h 867339"/>
              <a:gd name="connsiteX0" fmla="*/ 113458 w 136119"/>
              <a:gd name="connsiteY0" fmla="*/ 0 h 867339"/>
              <a:gd name="connsiteX1" fmla="*/ 2444 w 136119"/>
              <a:gd name="connsiteY1" fmla="*/ 407858 h 867339"/>
              <a:gd name="connsiteX2" fmla="*/ 108366 w 136119"/>
              <a:gd name="connsiteY2" fmla="*/ 585644 h 867339"/>
              <a:gd name="connsiteX3" fmla="*/ 129548 w 136119"/>
              <a:gd name="connsiteY3" fmla="*/ 867339 h 867339"/>
              <a:gd name="connsiteX0" fmla="*/ 113174 w 135835"/>
              <a:gd name="connsiteY0" fmla="*/ 0 h 867339"/>
              <a:gd name="connsiteX1" fmla="*/ 2160 w 135835"/>
              <a:gd name="connsiteY1" fmla="*/ 407858 h 867339"/>
              <a:gd name="connsiteX2" fmla="*/ 108082 w 135835"/>
              <a:gd name="connsiteY2" fmla="*/ 585644 h 867339"/>
              <a:gd name="connsiteX3" fmla="*/ 129264 w 135835"/>
              <a:gd name="connsiteY3" fmla="*/ 867339 h 867339"/>
              <a:gd name="connsiteX0" fmla="*/ 111064 w 127154"/>
              <a:gd name="connsiteY0" fmla="*/ 0 h 867339"/>
              <a:gd name="connsiteX1" fmla="*/ 50 w 127154"/>
              <a:gd name="connsiteY1" fmla="*/ 407858 h 867339"/>
              <a:gd name="connsiteX2" fmla="*/ 127154 w 127154"/>
              <a:gd name="connsiteY2" fmla="*/ 867339 h 867339"/>
              <a:gd name="connsiteX0" fmla="*/ 111064 w 127154"/>
              <a:gd name="connsiteY0" fmla="*/ 0 h 867339"/>
              <a:gd name="connsiteX1" fmla="*/ 50 w 127154"/>
              <a:gd name="connsiteY1" fmla="*/ 407858 h 867339"/>
              <a:gd name="connsiteX2" fmla="*/ 127154 w 127154"/>
              <a:gd name="connsiteY2" fmla="*/ 867339 h 867339"/>
              <a:gd name="connsiteX0" fmla="*/ 111060 w 127150"/>
              <a:gd name="connsiteY0" fmla="*/ 0 h 867339"/>
              <a:gd name="connsiteX1" fmla="*/ 46 w 127150"/>
              <a:gd name="connsiteY1" fmla="*/ 407858 h 867339"/>
              <a:gd name="connsiteX2" fmla="*/ 127150 w 127150"/>
              <a:gd name="connsiteY2" fmla="*/ 867339 h 867339"/>
              <a:gd name="connsiteX0" fmla="*/ 111196 w 143911"/>
              <a:gd name="connsiteY0" fmla="*/ 0 h 863183"/>
              <a:gd name="connsiteX1" fmla="*/ 182 w 143911"/>
              <a:gd name="connsiteY1" fmla="*/ 407858 h 863183"/>
              <a:gd name="connsiteX2" fmla="*/ 143911 w 143911"/>
              <a:gd name="connsiteY2" fmla="*/ 863183 h 863183"/>
              <a:gd name="connsiteX0" fmla="*/ 98749 w 131464"/>
              <a:gd name="connsiteY0" fmla="*/ 0 h 863183"/>
              <a:gd name="connsiteX1" fmla="*/ 204 w 131464"/>
              <a:gd name="connsiteY1" fmla="*/ 366295 h 863183"/>
              <a:gd name="connsiteX2" fmla="*/ 131464 w 131464"/>
              <a:gd name="connsiteY2" fmla="*/ 863183 h 863183"/>
              <a:gd name="connsiteX0" fmla="*/ 98558 w 131273"/>
              <a:gd name="connsiteY0" fmla="*/ 0 h 863183"/>
              <a:gd name="connsiteX1" fmla="*/ 13 w 131273"/>
              <a:gd name="connsiteY1" fmla="*/ 366295 h 863183"/>
              <a:gd name="connsiteX2" fmla="*/ 131273 w 131273"/>
              <a:gd name="connsiteY2" fmla="*/ 863183 h 863183"/>
              <a:gd name="connsiteX0" fmla="*/ 98748 w 131463"/>
              <a:gd name="connsiteY0" fmla="*/ 0 h 863183"/>
              <a:gd name="connsiteX1" fmla="*/ 203 w 131463"/>
              <a:gd name="connsiteY1" fmla="*/ 366295 h 863183"/>
              <a:gd name="connsiteX2" fmla="*/ 131463 w 131463"/>
              <a:gd name="connsiteY2" fmla="*/ 863183 h 863183"/>
              <a:gd name="connsiteX0" fmla="*/ 98599 w 131314"/>
              <a:gd name="connsiteY0" fmla="*/ 0 h 863183"/>
              <a:gd name="connsiteX1" fmla="*/ 54 w 131314"/>
              <a:gd name="connsiteY1" fmla="*/ 366295 h 863183"/>
              <a:gd name="connsiteX2" fmla="*/ 131314 w 131314"/>
              <a:gd name="connsiteY2" fmla="*/ 863183 h 863183"/>
              <a:gd name="connsiteX0" fmla="*/ 98590 w 131342"/>
              <a:gd name="connsiteY0" fmla="*/ 0 h 863183"/>
              <a:gd name="connsiteX1" fmla="*/ 45 w 131342"/>
              <a:gd name="connsiteY1" fmla="*/ 366295 h 863183"/>
              <a:gd name="connsiteX2" fmla="*/ 131305 w 131342"/>
              <a:gd name="connsiteY2" fmla="*/ 863183 h 863183"/>
              <a:gd name="connsiteX0" fmla="*/ 98590 w 131342"/>
              <a:gd name="connsiteY0" fmla="*/ 0 h 863183"/>
              <a:gd name="connsiteX1" fmla="*/ 45 w 131342"/>
              <a:gd name="connsiteY1" fmla="*/ 366295 h 863183"/>
              <a:gd name="connsiteX2" fmla="*/ 131305 w 131342"/>
              <a:gd name="connsiteY2" fmla="*/ 863183 h 863183"/>
              <a:gd name="connsiteX0" fmla="*/ 98585 w 132970"/>
              <a:gd name="connsiteY0" fmla="*/ 0 h 863183"/>
              <a:gd name="connsiteX1" fmla="*/ 40 w 132970"/>
              <a:gd name="connsiteY1" fmla="*/ 366295 h 863183"/>
              <a:gd name="connsiteX2" fmla="*/ 131300 w 132970"/>
              <a:gd name="connsiteY2" fmla="*/ 863183 h 863183"/>
            </a:gdLst>
            <a:ahLst/>
            <a:cxnLst>
              <a:cxn ang="0">
                <a:pos x="connsiteX0" y="connsiteY0"/>
              </a:cxn>
              <a:cxn ang="0">
                <a:pos x="connsiteX1" y="connsiteY1"/>
              </a:cxn>
              <a:cxn ang="0">
                <a:pos x="connsiteX2" y="connsiteY2"/>
              </a:cxn>
            </a:cxnLst>
            <a:rect l="l" t="t" r="r" b="b"/>
            <a:pathLst>
              <a:path w="132970" h="863183">
                <a:moveTo>
                  <a:pt x="98585" y="0"/>
                </a:moveTo>
                <a:cubicBezTo>
                  <a:pt x="117021" y="371759"/>
                  <a:pt x="2901" y="205807"/>
                  <a:pt x="40" y="366295"/>
                </a:cubicBezTo>
                <a:cubicBezTo>
                  <a:pt x="-2821" y="526783"/>
                  <a:pt x="150539" y="405855"/>
                  <a:pt x="131300" y="863183"/>
                </a:cubicBezTo>
              </a:path>
            </a:pathLst>
          </a:custGeom>
          <a:ln w="57150">
            <a:solidFill>
              <a:schemeClr val="accent2"/>
            </a:solidFill>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15" name="円弧 14"/>
          <p:cNvSpPr/>
          <p:nvPr/>
        </p:nvSpPr>
        <p:spPr>
          <a:xfrm>
            <a:off x="7669364" y="3592863"/>
            <a:ext cx="489152" cy="334546"/>
          </a:xfrm>
          <a:prstGeom prst="arc">
            <a:avLst/>
          </a:prstGeom>
          <a:ln w="28575">
            <a:tailEnd type="triangle"/>
          </a:ln>
        </p:spPr>
        <p:style>
          <a:lnRef idx="1">
            <a:schemeClr val="accent2"/>
          </a:lnRef>
          <a:fillRef idx="0">
            <a:schemeClr val="accent2"/>
          </a:fillRef>
          <a:effectRef idx="0">
            <a:schemeClr val="accent2"/>
          </a:effectRef>
          <a:fontRef idx="minor">
            <a:schemeClr val="tx1"/>
          </a:fontRef>
        </p:style>
        <p:txBody>
          <a:bodyPr rtlCol="0" anchor="ctr"/>
          <a:lstStyle/>
          <a:p>
            <a:pPr algn="ctr"/>
            <a:endParaRPr kumimoji="1" lang="ja-JP" altLang="en-US"/>
          </a:p>
        </p:txBody>
      </p:sp>
      <p:sp>
        <p:nvSpPr>
          <p:cNvPr id="93" name="コンテンツ プレースホルダー 2"/>
          <p:cNvSpPr txBox="1">
            <a:spLocks/>
          </p:cNvSpPr>
          <p:nvPr/>
        </p:nvSpPr>
        <p:spPr>
          <a:xfrm>
            <a:off x="7534644" y="3639246"/>
            <a:ext cx="639138" cy="1744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小電流</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コンテンツ プレースホルダー 2"/>
          <p:cNvSpPr txBox="1">
            <a:spLocks/>
          </p:cNvSpPr>
          <p:nvPr/>
        </p:nvSpPr>
        <p:spPr>
          <a:xfrm>
            <a:off x="8436748" y="3298146"/>
            <a:ext cx="639138" cy="1744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電流</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フリーフォーム 94"/>
          <p:cNvSpPr/>
          <p:nvPr/>
        </p:nvSpPr>
        <p:spPr>
          <a:xfrm>
            <a:off x="8432323" y="4432780"/>
            <a:ext cx="132970" cy="740860"/>
          </a:xfrm>
          <a:custGeom>
            <a:avLst/>
            <a:gdLst>
              <a:gd name="connsiteX0" fmla="*/ 147542 w 228658"/>
              <a:gd name="connsiteY0" fmla="*/ 0 h 1496961"/>
              <a:gd name="connsiteX1" fmla="*/ 58 w 228658"/>
              <a:gd name="connsiteY1" fmla="*/ 353961 h 1496961"/>
              <a:gd name="connsiteX2" fmla="*/ 162291 w 228658"/>
              <a:gd name="connsiteY2" fmla="*/ 685800 h 1496961"/>
              <a:gd name="connsiteX3" fmla="*/ 213910 w 228658"/>
              <a:gd name="connsiteY3" fmla="*/ 973394 h 1496961"/>
              <a:gd name="connsiteX4" fmla="*/ 228658 w 228658"/>
              <a:gd name="connsiteY4" fmla="*/ 1496961 h 1496961"/>
              <a:gd name="connsiteX0" fmla="*/ 43994 w 125110"/>
              <a:gd name="connsiteY0" fmla="*/ 0 h 1496961"/>
              <a:gd name="connsiteX1" fmla="*/ 14497 w 125110"/>
              <a:gd name="connsiteY1" fmla="*/ 398206 h 1496961"/>
              <a:gd name="connsiteX2" fmla="*/ 58743 w 125110"/>
              <a:gd name="connsiteY2" fmla="*/ 685800 h 1496961"/>
              <a:gd name="connsiteX3" fmla="*/ 110362 w 125110"/>
              <a:gd name="connsiteY3" fmla="*/ 973394 h 1496961"/>
              <a:gd name="connsiteX4" fmla="*/ 125110 w 125110"/>
              <a:gd name="connsiteY4" fmla="*/ 1496961 h 1496961"/>
              <a:gd name="connsiteX0" fmla="*/ 67630 w 148746"/>
              <a:gd name="connsiteY0" fmla="*/ 0 h 1496961"/>
              <a:gd name="connsiteX1" fmla="*/ 38133 w 148746"/>
              <a:gd name="connsiteY1" fmla="*/ 398206 h 1496961"/>
              <a:gd name="connsiteX2" fmla="*/ 82379 w 148746"/>
              <a:gd name="connsiteY2" fmla="*/ 685800 h 1496961"/>
              <a:gd name="connsiteX3" fmla="*/ 133998 w 148746"/>
              <a:gd name="connsiteY3" fmla="*/ 973394 h 1496961"/>
              <a:gd name="connsiteX4" fmla="*/ 148746 w 148746"/>
              <a:gd name="connsiteY4" fmla="*/ 1496961 h 1496961"/>
              <a:gd name="connsiteX0" fmla="*/ 97148 w 111897"/>
              <a:gd name="connsiteY0" fmla="*/ 0 h 1644445"/>
              <a:gd name="connsiteX1" fmla="*/ 1284 w 111897"/>
              <a:gd name="connsiteY1" fmla="*/ 545690 h 1644445"/>
              <a:gd name="connsiteX2" fmla="*/ 45530 w 111897"/>
              <a:gd name="connsiteY2" fmla="*/ 833284 h 1644445"/>
              <a:gd name="connsiteX3" fmla="*/ 97149 w 111897"/>
              <a:gd name="connsiteY3" fmla="*/ 1120878 h 1644445"/>
              <a:gd name="connsiteX4" fmla="*/ 111897 w 111897"/>
              <a:gd name="connsiteY4" fmla="*/ 1644445 h 1644445"/>
              <a:gd name="connsiteX0" fmla="*/ 97148 w 111897"/>
              <a:gd name="connsiteY0" fmla="*/ 0 h 1644445"/>
              <a:gd name="connsiteX1" fmla="*/ 1284 w 111897"/>
              <a:gd name="connsiteY1" fmla="*/ 545690 h 1644445"/>
              <a:gd name="connsiteX2" fmla="*/ 45530 w 111897"/>
              <a:gd name="connsiteY2" fmla="*/ 833284 h 1644445"/>
              <a:gd name="connsiteX3" fmla="*/ 97149 w 111897"/>
              <a:gd name="connsiteY3" fmla="*/ 1120878 h 1644445"/>
              <a:gd name="connsiteX4" fmla="*/ 111897 w 111897"/>
              <a:gd name="connsiteY4" fmla="*/ 1644445 h 1644445"/>
              <a:gd name="connsiteX0" fmla="*/ 140803 w 155552"/>
              <a:gd name="connsiteY0" fmla="*/ 0 h 1644445"/>
              <a:gd name="connsiteX1" fmla="*/ 694 w 155552"/>
              <a:gd name="connsiteY1" fmla="*/ 560438 h 1644445"/>
              <a:gd name="connsiteX2" fmla="*/ 89185 w 155552"/>
              <a:gd name="connsiteY2" fmla="*/ 833284 h 1644445"/>
              <a:gd name="connsiteX3" fmla="*/ 140804 w 155552"/>
              <a:gd name="connsiteY3" fmla="*/ 1120878 h 1644445"/>
              <a:gd name="connsiteX4" fmla="*/ 155552 w 155552"/>
              <a:gd name="connsiteY4" fmla="*/ 1644445 h 1644445"/>
              <a:gd name="connsiteX0" fmla="*/ 140126 w 154875"/>
              <a:gd name="connsiteY0" fmla="*/ 0 h 1644445"/>
              <a:gd name="connsiteX1" fmla="*/ 17 w 154875"/>
              <a:gd name="connsiteY1" fmla="*/ 560438 h 1644445"/>
              <a:gd name="connsiteX2" fmla="*/ 88508 w 154875"/>
              <a:gd name="connsiteY2" fmla="*/ 833284 h 1644445"/>
              <a:gd name="connsiteX3" fmla="*/ 140127 w 154875"/>
              <a:gd name="connsiteY3" fmla="*/ 1120878 h 1644445"/>
              <a:gd name="connsiteX4" fmla="*/ 154875 w 154875"/>
              <a:gd name="connsiteY4" fmla="*/ 1644445 h 1644445"/>
              <a:gd name="connsiteX0" fmla="*/ 140274 w 182781"/>
              <a:gd name="connsiteY0" fmla="*/ 0 h 1644445"/>
              <a:gd name="connsiteX1" fmla="*/ 165 w 182781"/>
              <a:gd name="connsiteY1" fmla="*/ 560438 h 1644445"/>
              <a:gd name="connsiteX2" fmla="*/ 177146 w 182781"/>
              <a:gd name="connsiteY2" fmla="*/ 914400 h 1644445"/>
              <a:gd name="connsiteX3" fmla="*/ 140275 w 182781"/>
              <a:gd name="connsiteY3" fmla="*/ 1120878 h 1644445"/>
              <a:gd name="connsiteX4" fmla="*/ 155023 w 182781"/>
              <a:gd name="connsiteY4" fmla="*/ 1644445 h 1644445"/>
              <a:gd name="connsiteX0" fmla="*/ 140274 w 202642"/>
              <a:gd name="connsiteY0" fmla="*/ 0 h 1644445"/>
              <a:gd name="connsiteX1" fmla="*/ 165 w 202642"/>
              <a:gd name="connsiteY1" fmla="*/ 560438 h 1644445"/>
              <a:gd name="connsiteX2" fmla="*/ 177146 w 202642"/>
              <a:gd name="connsiteY2" fmla="*/ 914400 h 1644445"/>
              <a:gd name="connsiteX3" fmla="*/ 199269 w 202642"/>
              <a:gd name="connsiteY3" fmla="*/ 1290485 h 1644445"/>
              <a:gd name="connsiteX4" fmla="*/ 155023 w 202642"/>
              <a:gd name="connsiteY4" fmla="*/ 1644445 h 1644445"/>
              <a:gd name="connsiteX0" fmla="*/ 140274 w 202642"/>
              <a:gd name="connsiteY0" fmla="*/ 0 h 1290485"/>
              <a:gd name="connsiteX1" fmla="*/ 165 w 202642"/>
              <a:gd name="connsiteY1" fmla="*/ 560438 h 1290485"/>
              <a:gd name="connsiteX2" fmla="*/ 177146 w 202642"/>
              <a:gd name="connsiteY2" fmla="*/ 914400 h 1290485"/>
              <a:gd name="connsiteX3" fmla="*/ 199269 w 202642"/>
              <a:gd name="connsiteY3" fmla="*/ 1290485 h 1290485"/>
              <a:gd name="connsiteX0" fmla="*/ 140274 w 191114"/>
              <a:gd name="connsiteY0" fmla="*/ 0 h 1349478"/>
              <a:gd name="connsiteX1" fmla="*/ 165 w 191114"/>
              <a:gd name="connsiteY1" fmla="*/ 560438 h 1349478"/>
              <a:gd name="connsiteX2" fmla="*/ 177146 w 191114"/>
              <a:gd name="connsiteY2" fmla="*/ 914400 h 1349478"/>
              <a:gd name="connsiteX3" fmla="*/ 177146 w 191114"/>
              <a:gd name="connsiteY3" fmla="*/ 1349478 h 1349478"/>
              <a:gd name="connsiteX0" fmla="*/ 140396 w 191236"/>
              <a:gd name="connsiteY0" fmla="*/ 0 h 1349478"/>
              <a:gd name="connsiteX1" fmla="*/ 135920 w 191236"/>
              <a:gd name="connsiteY1" fmla="*/ 222696 h 1349478"/>
              <a:gd name="connsiteX2" fmla="*/ 287 w 191236"/>
              <a:gd name="connsiteY2" fmla="*/ 560438 h 1349478"/>
              <a:gd name="connsiteX3" fmla="*/ 177268 w 191236"/>
              <a:gd name="connsiteY3" fmla="*/ 914400 h 1349478"/>
              <a:gd name="connsiteX4" fmla="*/ 177268 w 191236"/>
              <a:gd name="connsiteY4" fmla="*/ 1349478 h 1349478"/>
              <a:gd name="connsiteX0" fmla="*/ 140396 w 191236"/>
              <a:gd name="connsiteY0" fmla="*/ 0 h 1349478"/>
              <a:gd name="connsiteX1" fmla="*/ 135920 w 191236"/>
              <a:gd name="connsiteY1" fmla="*/ 259567 h 1349478"/>
              <a:gd name="connsiteX2" fmla="*/ 287 w 191236"/>
              <a:gd name="connsiteY2" fmla="*/ 560438 h 1349478"/>
              <a:gd name="connsiteX3" fmla="*/ 177268 w 191236"/>
              <a:gd name="connsiteY3" fmla="*/ 914400 h 1349478"/>
              <a:gd name="connsiteX4" fmla="*/ 177268 w 191236"/>
              <a:gd name="connsiteY4" fmla="*/ 1349478 h 1349478"/>
              <a:gd name="connsiteX0" fmla="*/ 140396 w 191236"/>
              <a:gd name="connsiteY0" fmla="*/ 0 h 1452717"/>
              <a:gd name="connsiteX1" fmla="*/ 135920 w 191236"/>
              <a:gd name="connsiteY1" fmla="*/ 362806 h 1452717"/>
              <a:gd name="connsiteX2" fmla="*/ 287 w 191236"/>
              <a:gd name="connsiteY2" fmla="*/ 663677 h 1452717"/>
              <a:gd name="connsiteX3" fmla="*/ 177268 w 191236"/>
              <a:gd name="connsiteY3" fmla="*/ 1017639 h 1452717"/>
              <a:gd name="connsiteX4" fmla="*/ 177268 w 191236"/>
              <a:gd name="connsiteY4" fmla="*/ 1452717 h 1452717"/>
              <a:gd name="connsiteX0" fmla="*/ 140233 w 182214"/>
              <a:gd name="connsiteY0" fmla="*/ 0 h 1452717"/>
              <a:gd name="connsiteX1" fmla="*/ 135757 w 182214"/>
              <a:gd name="connsiteY1" fmla="*/ 362806 h 1452717"/>
              <a:gd name="connsiteX2" fmla="*/ 124 w 182214"/>
              <a:gd name="connsiteY2" fmla="*/ 663677 h 1452717"/>
              <a:gd name="connsiteX3" fmla="*/ 162357 w 182214"/>
              <a:gd name="connsiteY3" fmla="*/ 914400 h 1452717"/>
              <a:gd name="connsiteX4" fmla="*/ 177105 w 182214"/>
              <a:gd name="connsiteY4" fmla="*/ 1452717 h 1452717"/>
              <a:gd name="connsiteX0" fmla="*/ 140233 w 182214"/>
              <a:gd name="connsiteY0" fmla="*/ 0 h 1319981"/>
              <a:gd name="connsiteX1" fmla="*/ 135757 w 182214"/>
              <a:gd name="connsiteY1" fmla="*/ 362806 h 1319981"/>
              <a:gd name="connsiteX2" fmla="*/ 124 w 182214"/>
              <a:gd name="connsiteY2" fmla="*/ 663677 h 1319981"/>
              <a:gd name="connsiteX3" fmla="*/ 162357 w 182214"/>
              <a:gd name="connsiteY3" fmla="*/ 914400 h 1319981"/>
              <a:gd name="connsiteX4" fmla="*/ 177105 w 182214"/>
              <a:gd name="connsiteY4" fmla="*/ 1319981 h 1319981"/>
              <a:gd name="connsiteX0" fmla="*/ 147598 w 190017"/>
              <a:gd name="connsiteY0" fmla="*/ 0 h 1319981"/>
              <a:gd name="connsiteX1" fmla="*/ 143122 w 190017"/>
              <a:gd name="connsiteY1" fmla="*/ 362806 h 1319981"/>
              <a:gd name="connsiteX2" fmla="*/ 115 w 190017"/>
              <a:gd name="connsiteY2" fmla="*/ 612058 h 1319981"/>
              <a:gd name="connsiteX3" fmla="*/ 169722 w 190017"/>
              <a:gd name="connsiteY3" fmla="*/ 914400 h 1319981"/>
              <a:gd name="connsiteX4" fmla="*/ 184470 w 190017"/>
              <a:gd name="connsiteY4" fmla="*/ 1319981 h 1319981"/>
              <a:gd name="connsiteX0" fmla="*/ 162346 w 190017"/>
              <a:gd name="connsiteY0" fmla="*/ 0 h 1297858"/>
              <a:gd name="connsiteX1" fmla="*/ 143122 w 190017"/>
              <a:gd name="connsiteY1" fmla="*/ 340683 h 1297858"/>
              <a:gd name="connsiteX2" fmla="*/ 115 w 190017"/>
              <a:gd name="connsiteY2" fmla="*/ 589935 h 1297858"/>
              <a:gd name="connsiteX3" fmla="*/ 169722 w 190017"/>
              <a:gd name="connsiteY3" fmla="*/ 892277 h 1297858"/>
              <a:gd name="connsiteX4" fmla="*/ 184470 w 190017"/>
              <a:gd name="connsiteY4" fmla="*/ 1297858 h 1297858"/>
              <a:gd name="connsiteX0" fmla="*/ 206561 w 237033"/>
              <a:gd name="connsiteY0" fmla="*/ 0 h 1297858"/>
              <a:gd name="connsiteX1" fmla="*/ 187337 w 237033"/>
              <a:gd name="connsiteY1" fmla="*/ 340683 h 1297858"/>
              <a:gd name="connsiteX2" fmla="*/ 85 w 237033"/>
              <a:gd name="connsiteY2" fmla="*/ 626806 h 1297858"/>
              <a:gd name="connsiteX3" fmla="*/ 213937 w 237033"/>
              <a:gd name="connsiteY3" fmla="*/ 892277 h 1297858"/>
              <a:gd name="connsiteX4" fmla="*/ 228685 w 237033"/>
              <a:gd name="connsiteY4" fmla="*/ 1297858 h 1297858"/>
              <a:gd name="connsiteX0" fmla="*/ 207424 w 237896"/>
              <a:gd name="connsiteY0" fmla="*/ 0 h 1297858"/>
              <a:gd name="connsiteX1" fmla="*/ 136581 w 237896"/>
              <a:gd name="connsiteY1" fmla="*/ 399677 h 1297858"/>
              <a:gd name="connsiteX2" fmla="*/ 948 w 237896"/>
              <a:gd name="connsiteY2" fmla="*/ 626806 h 1297858"/>
              <a:gd name="connsiteX3" fmla="*/ 214800 w 237896"/>
              <a:gd name="connsiteY3" fmla="*/ 892277 h 1297858"/>
              <a:gd name="connsiteX4" fmla="*/ 229548 w 237896"/>
              <a:gd name="connsiteY4" fmla="*/ 1297858 h 1297858"/>
              <a:gd name="connsiteX0" fmla="*/ 126308 w 237896"/>
              <a:gd name="connsiteY0" fmla="*/ 0 h 1113503"/>
              <a:gd name="connsiteX1" fmla="*/ 136581 w 237896"/>
              <a:gd name="connsiteY1" fmla="*/ 215322 h 1113503"/>
              <a:gd name="connsiteX2" fmla="*/ 948 w 237896"/>
              <a:gd name="connsiteY2" fmla="*/ 442451 h 1113503"/>
              <a:gd name="connsiteX3" fmla="*/ 214800 w 237896"/>
              <a:gd name="connsiteY3" fmla="*/ 707922 h 1113503"/>
              <a:gd name="connsiteX4" fmla="*/ 229548 w 237896"/>
              <a:gd name="connsiteY4" fmla="*/ 1113503 h 1113503"/>
              <a:gd name="connsiteX0" fmla="*/ 148431 w 237896"/>
              <a:gd name="connsiteY0" fmla="*/ 0 h 1106129"/>
              <a:gd name="connsiteX1" fmla="*/ 136581 w 237896"/>
              <a:gd name="connsiteY1" fmla="*/ 207948 h 1106129"/>
              <a:gd name="connsiteX2" fmla="*/ 948 w 237896"/>
              <a:gd name="connsiteY2" fmla="*/ 435077 h 1106129"/>
              <a:gd name="connsiteX3" fmla="*/ 214800 w 237896"/>
              <a:gd name="connsiteY3" fmla="*/ 700548 h 1106129"/>
              <a:gd name="connsiteX4" fmla="*/ 229548 w 237896"/>
              <a:gd name="connsiteY4" fmla="*/ 1106129 h 1106129"/>
              <a:gd name="connsiteX0" fmla="*/ 147509 w 228831"/>
              <a:gd name="connsiteY0" fmla="*/ 0 h 1106129"/>
              <a:gd name="connsiteX1" fmla="*/ 135659 w 228831"/>
              <a:gd name="connsiteY1" fmla="*/ 207948 h 1106129"/>
              <a:gd name="connsiteX2" fmla="*/ 26 w 228831"/>
              <a:gd name="connsiteY2" fmla="*/ 435077 h 1106129"/>
              <a:gd name="connsiteX3" fmla="*/ 147511 w 228831"/>
              <a:gd name="connsiteY3" fmla="*/ 634180 h 1106129"/>
              <a:gd name="connsiteX4" fmla="*/ 228626 w 228831"/>
              <a:gd name="connsiteY4" fmla="*/ 1106129 h 1106129"/>
              <a:gd name="connsiteX0" fmla="*/ 147509 w 162420"/>
              <a:gd name="connsiteY0" fmla="*/ 0 h 870155"/>
              <a:gd name="connsiteX1" fmla="*/ 135659 w 162420"/>
              <a:gd name="connsiteY1" fmla="*/ 207948 h 870155"/>
              <a:gd name="connsiteX2" fmla="*/ 26 w 162420"/>
              <a:gd name="connsiteY2" fmla="*/ 435077 h 870155"/>
              <a:gd name="connsiteX3" fmla="*/ 147511 w 162420"/>
              <a:gd name="connsiteY3" fmla="*/ 634180 h 870155"/>
              <a:gd name="connsiteX4" fmla="*/ 154884 w 162420"/>
              <a:gd name="connsiteY4" fmla="*/ 870155 h 870155"/>
              <a:gd name="connsiteX0" fmla="*/ 147509 w 162420"/>
              <a:gd name="connsiteY0" fmla="*/ 0 h 870155"/>
              <a:gd name="connsiteX1" fmla="*/ 135659 w 162420"/>
              <a:gd name="connsiteY1" fmla="*/ 207948 h 870155"/>
              <a:gd name="connsiteX2" fmla="*/ 26 w 162420"/>
              <a:gd name="connsiteY2" fmla="*/ 398206 h 870155"/>
              <a:gd name="connsiteX3" fmla="*/ 147511 w 162420"/>
              <a:gd name="connsiteY3" fmla="*/ 634180 h 870155"/>
              <a:gd name="connsiteX4" fmla="*/ 154884 w 162420"/>
              <a:gd name="connsiteY4" fmla="*/ 870155 h 870155"/>
              <a:gd name="connsiteX0" fmla="*/ 147509 w 162420"/>
              <a:gd name="connsiteY0" fmla="*/ 0 h 870155"/>
              <a:gd name="connsiteX1" fmla="*/ 135659 w 162420"/>
              <a:gd name="connsiteY1" fmla="*/ 207948 h 870155"/>
              <a:gd name="connsiteX2" fmla="*/ 26 w 162420"/>
              <a:gd name="connsiteY2" fmla="*/ 398206 h 870155"/>
              <a:gd name="connsiteX3" fmla="*/ 147511 w 162420"/>
              <a:gd name="connsiteY3" fmla="*/ 634180 h 870155"/>
              <a:gd name="connsiteX4" fmla="*/ 154884 w 162420"/>
              <a:gd name="connsiteY4" fmla="*/ 870155 h 870155"/>
              <a:gd name="connsiteX0" fmla="*/ 147509 w 178186"/>
              <a:gd name="connsiteY0" fmla="*/ 0 h 870155"/>
              <a:gd name="connsiteX1" fmla="*/ 135659 w 178186"/>
              <a:gd name="connsiteY1" fmla="*/ 207948 h 870155"/>
              <a:gd name="connsiteX2" fmla="*/ 26 w 178186"/>
              <a:gd name="connsiteY2" fmla="*/ 398206 h 870155"/>
              <a:gd name="connsiteX3" fmla="*/ 147511 w 178186"/>
              <a:gd name="connsiteY3" fmla="*/ 634180 h 870155"/>
              <a:gd name="connsiteX4" fmla="*/ 177006 w 178186"/>
              <a:gd name="connsiteY4" fmla="*/ 870155 h 870155"/>
              <a:gd name="connsiteX0" fmla="*/ 140134 w 178186"/>
              <a:gd name="connsiteY0" fmla="*/ 0 h 892277"/>
              <a:gd name="connsiteX1" fmla="*/ 135659 w 178186"/>
              <a:gd name="connsiteY1" fmla="*/ 230070 h 892277"/>
              <a:gd name="connsiteX2" fmla="*/ 26 w 178186"/>
              <a:gd name="connsiteY2" fmla="*/ 420328 h 892277"/>
              <a:gd name="connsiteX3" fmla="*/ 147511 w 178186"/>
              <a:gd name="connsiteY3" fmla="*/ 656302 h 892277"/>
              <a:gd name="connsiteX4" fmla="*/ 177006 w 178186"/>
              <a:gd name="connsiteY4" fmla="*/ 892277 h 892277"/>
              <a:gd name="connsiteX0" fmla="*/ 148447 w 178186"/>
              <a:gd name="connsiteY0" fmla="*/ 0 h 904746"/>
              <a:gd name="connsiteX1" fmla="*/ 135659 w 178186"/>
              <a:gd name="connsiteY1" fmla="*/ 242539 h 904746"/>
              <a:gd name="connsiteX2" fmla="*/ 26 w 178186"/>
              <a:gd name="connsiteY2" fmla="*/ 432797 h 904746"/>
              <a:gd name="connsiteX3" fmla="*/ 147511 w 178186"/>
              <a:gd name="connsiteY3" fmla="*/ 668771 h 904746"/>
              <a:gd name="connsiteX4" fmla="*/ 177006 w 178186"/>
              <a:gd name="connsiteY4" fmla="*/ 904746 h 904746"/>
              <a:gd name="connsiteX0" fmla="*/ 148524 w 181217"/>
              <a:gd name="connsiteY0" fmla="*/ 0 h 904746"/>
              <a:gd name="connsiteX1" fmla="*/ 135736 w 181217"/>
              <a:gd name="connsiteY1" fmla="*/ 242539 h 904746"/>
              <a:gd name="connsiteX2" fmla="*/ 103 w 181217"/>
              <a:gd name="connsiteY2" fmla="*/ 432797 h 904746"/>
              <a:gd name="connsiteX3" fmla="*/ 160057 w 181217"/>
              <a:gd name="connsiteY3" fmla="*/ 618895 h 904746"/>
              <a:gd name="connsiteX4" fmla="*/ 177083 w 181217"/>
              <a:gd name="connsiteY4" fmla="*/ 904746 h 904746"/>
              <a:gd name="connsiteX0" fmla="*/ 148520 w 181213"/>
              <a:gd name="connsiteY0" fmla="*/ 0 h 904746"/>
              <a:gd name="connsiteX1" fmla="*/ 135732 w 181213"/>
              <a:gd name="connsiteY1" fmla="*/ 242539 h 904746"/>
              <a:gd name="connsiteX2" fmla="*/ 99 w 181213"/>
              <a:gd name="connsiteY2" fmla="*/ 432797 h 904746"/>
              <a:gd name="connsiteX3" fmla="*/ 160053 w 181213"/>
              <a:gd name="connsiteY3" fmla="*/ 618895 h 904746"/>
              <a:gd name="connsiteX4" fmla="*/ 177079 w 181213"/>
              <a:gd name="connsiteY4" fmla="*/ 904746 h 904746"/>
              <a:gd name="connsiteX0" fmla="*/ 111142 w 142097"/>
              <a:gd name="connsiteY0" fmla="*/ 0 h 904746"/>
              <a:gd name="connsiteX1" fmla="*/ 98354 w 142097"/>
              <a:gd name="connsiteY1" fmla="*/ 242539 h 904746"/>
              <a:gd name="connsiteX2" fmla="*/ 128 w 142097"/>
              <a:gd name="connsiteY2" fmla="*/ 424484 h 904746"/>
              <a:gd name="connsiteX3" fmla="*/ 122675 w 142097"/>
              <a:gd name="connsiteY3" fmla="*/ 618895 h 904746"/>
              <a:gd name="connsiteX4" fmla="*/ 139701 w 142097"/>
              <a:gd name="connsiteY4" fmla="*/ 904746 h 904746"/>
              <a:gd name="connsiteX0" fmla="*/ 111031 w 140173"/>
              <a:gd name="connsiteY0" fmla="*/ 0 h 904746"/>
              <a:gd name="connsiteX1" fmla="*/ 98243 w 140173"/>
              <a:gd name="connsiteY1" fmla="*/ 242539 h 904746"/>
              <a:gd name="connsiteX2" fmla="*/ 17 w 140173"/>
              <a:gd name="connsiteY2" fmla="*/ 424484 h 904746"/>
              <a:gd name="connsiteX3" fmla="*/ 105939 w 140173"/>
              <a:gd name="connsiteY3" fmla="*/ 585644 h 904746"/>
              <a:gd name="connsiteX4" fmla="*/ 139590 w 140173"/>
              <a:gd name="connsiteY4" fmla="*/ 904746 h 904746"/>
              <a:gd name="connsiteX0" fmla="*/ 111031 w 128376"/>
              <a:gd name="connsiteY0" fmla="*/ 0 h 867339"/>
              <a:gd name="connsiteX1" fmla="*/ 98243 w 128376"/>
              <a:gd name="connsiteY1" fmla="*/ 242539 h 867339"/>
              <a:gd name="connsiteX2" fmla="*/ 17 w 128376"/>
              <a:gd name="connsiteY2" fmla="*/ 424484 h 867339"/>
              <a:gd name="connsiteX3" fmla="*/ 105939 w 128376"/>
              <a:gd name="connsiteY3" fmla="*/ 585644 h 867339"/>
              <a:gd name="connsiteX4" fmla="*/ 127121 w 128376"/>
              <a:gd name="connsiteY4" fmla="*/ 867339 h 867339"/>
              <a:gd name="connsiteX0" fmla="*/ 111031 w 127121"/>
              <a:gd name="connsiteY0" fmla="*/ 0 h 867339"/>
              <a:gd name="connsiteX1" fmla="*/ 98243 w 127121"/>
              <a:gd name="connsiteY1" fmla="*/ 242539 h 867339"/>
              <a:gd name="connsiteX2" fmla="*/ 17 w 127121"/>
              <a:gd name="connsiteY2" fmla="*/ 424484 h 867339"/>
              <a:gd name="connsiteX3" fmla="*/ 105939 w 127121"/>
              <a:gd name="connsiteY3" fmla="*/ 585644 h 867339"/>
              <a:gd name="connsiteX4" fmla="*/ 127121 w 127121"/>
              <a:gd name="connsiteY4" fmla="*/ 867339 h 867339"/>
              <a:gd name="connsiteX0" fmla="*/ 111031 w 127121"/>
              <a:gd name="connsiteY0" fmla="*/ 0 h 867339"/>
              <a:gd name="connsiteX1" fmla="*/ 98243 w 127121"/>
              <a:gd name="connsiteY1" fmla="*/ 242539 h 867339"/>
              <a:gd name="connsiteX2" fmla="*/ 17 w 127121"/>
              <a:gd name="connsiteY2" fmla="*/ 424484 h 867339"/>
              <a:gd name="connsiteX3" fmla="*/ 105939 w 127121"/>
              <a:gd name="connsiteY3" fmla="*/ 585644 h 867339"/>
              <a:gd name="connsiteX4" fmla="*/ 127121 w 127121"/>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9 w 133700"/>
              <a:gd name="connsiteY0" fmla="*/ 0 h 867339"/>
              <a:gd name="connsiteX1" fmla="*/ 98251 w 133700"/>
              <a:gd name="connsiteY1" fmla="*/ 242539 h 867339"/>
              <a:gd name="connsiteX2" fmla="*/ 25 w 133700"/>
              <a:gd name="connsiteY2" fmla="*/ 424484 h 867339"/>
              <a:gd name="connsiteX3" fmla="*/ 105947 w 133700"/>
              <a:gd name="connsiteY3" fmla="*/ 585644 h 867339"/>
              <a:gd name="connsiteX4" fmla="*/ 127129 w 133700"/>
              <a:gd name="connsiteY4" fmla="*/ 867339 h 867339"/>
              <a:gd name="connsiteX0" fmla="*/ 111030 w 133691"/>
              <a:gd name="connsiteY0" fmla="*/ 0 h 867339"/>
              <a:gd name="connsiteX1" fmla="*/ 98242 w 133691"/>
              <a:gd name="connsiteY1" fmla="*/ 242539 h 867339"/>
              <a:gd name="connsiteX2" fmla="*/ 16 w 133691"/>
              <a:gd name="connsiteY2" fmla="*/ 424484 h 867339"/>
              <a:gd name="connsiteX3" fmla="*/ 105938 w 133691"/>
              <a:gd name="connsiteY3" fmla="*/ 585644 h 867339"/>
              <a:gd name="connsiteX4" fmla="*/ 127120 w 133691"/>
              <a:gd name="connsiteY4" fmla="*/ 867339 h 867339"/>
              <a:gd name="connsiteX0" fmla="*/ 111265 w 133926"/>
              <a:gd name="connsiteY0" fmla="*/ 0 h 867339"/>
              <a:gd name="connsiteX1" fmla="*/ 98477 w 133926"/>
              <a:gd name="connsiteY1" fmla="*/ 242539 h 867339"/>
              <a:gd name="connsiteX2" fmla="*/ 251 w 133926"/>
              <a:gd name="connsiteY2" fmla="*/ 424484 h 867339"/>
              <a:gd name="connsiteX3" fmla="*/ 106173 w 133926"/>
              <a:gd name="connsiteY3" fmla="*/ 585644 h 867339"/>
              <a:gd name="connsiteX4" fmla="*/ 127355 w 133926"/>
              <a:gd name="connsiteY4" fmla="*/ 867339 h 867339"/>
              <a:gd name="connsiteX0" fmla="*/ 111265 w 133926"/>
              <a:gd name="connsiteY0" fmla="*/ 0 h 867339"/>
              <a:gd name="connsiteX1" fmla="*/ 98477 w 133926"/>
              <a:gd name="connsiteY1" fmla="*/ 242539 h 867339"/>
              <a:gd name="connsiteX2" fmla="*/ 251 w 133926"/>
              <a:gd name="connsiteY2" fmla="*/ 395389 h 867339"/>
              <a:gd name="connsiteX3" fmla="*/ 106173 w 133926"/>
              <a:gd name="connsiteY3" fmla="*/ 585644 h 867339"/>
              <a:gd name="connsiteX4" fmla="*/ 127355 w 133926"/>
              <a:gd name="connsiteY4" fmla="*/ 867339 h 867339"/>
              <a:gd name="connsiteX0" fmla="*/ 111265 w 133926"/>
              <a:gd name="connsiteY0" fmla="*/ 0 h 867339"/>
              <a:gd name="connsiteX1" fmla="*/ 98477 w 133926"/>
              <a:gd name="connsiteY1" fmla="*/ 242539 h 867339"/>
              <a:gd name="connsiteX2" fmla="*/ 251 w 133926"/>
              <a:gd name="connsiteY2" fmla="*/ 407858 h 867339"/>
              <a:gd name="connsiteX3" fmla="*/ 106173 w 133926"/>
              <a:gd name="connsiteY3" fmla="*/ 585644 h 867339"/>
              <a:gd name="connsiteX4" fmla="*/ 127355 w 133926"/>
              <a:gd name="connsiteY4" fmla="*/ 867339 h 867339"/>
              <a:gd name="connsiteX0" fmla="*/ 111015 w 133676"/>
              <a:gd name="connsiteY0" fmla="*/ 0 h 867339"/>
              <a:gd name="connsiteX1" fmla="*/ 106539 w 133676"/>
              <a:gd name="connsiteY1" fmla="*/ 205132 h 867339"/>
              <a:gd name="connsiteX2" fmla="*/ 1 w 133676"/>
              <a:gd name="connsiteY2" fmla="*/ 407858 h 867339"/>
              <a:gd name="connsiteX3" fmla="*/ 105923 w 133676"/>
              <a:gd name="connsiteY3" fmla="*/ 585644 h 867339"/>
              <a:gd name="connsiteX4" fmla="*/ 127105 w 133676"/>
              <a:gd name="connsiteY4" fmla="*/ 867339 h 867339"/>
              <a:gd name="connsiteX0" fmla="*/ 111015 w 133676"/>
              <a:gd name="connsiteY0" fmla="*/ 0 h 867339"/>
              <a:gd name="connsiteX1" fmla="*/ 1 w 133676"/>
              <a:gd name="connsiteY1" fmla="*/ 407858 h 867339"/>
              <a:gd name="connsiteX2" fmla="*/ 105923 w 133676"/>
              <a:gd name="connsiteY2" fmla="*/ 585644 h 867339"/>
              <a:gd name="connsiteX3" fmla="*/ 127105 w 133676"/>
              <a:gd name="connsiteY3" fmla="*/ 867339 h 867339"/>
              <a:gd name="connsiteX0" fmla="*/ 113458 w 136119"/>
              <a:gd name="connsiteY0" fmla="*/ 0 h 867339"/>
              <a:gd name="connsiteX1" fmla="*/ 2444 w 136119"/>
              <a:gd name="connsiteY1" fmla="*/ 407858 h 867339"/>
              <a:gd name="connsiteX2" fmla="*/ 108366 w 136119"/>
              <a:gd name="connsiteY2" fmla="*/ 585644 h 867339"/>
              <a:gd name="connsiteX3" fmla="*/ 129548 w 136119"/>
              <a:gd name="connsiteY3" fmla="*/ 867339 h 867339"/>
              <a:gd name="connsiteX0" fmla="*/ 113174 w 135835"/>
              <a:gd name="connsiteY0" fmla="*/ 0 h 867339"/>
              <a:gd name="connsiteX1" fmla="*/ 2160 w 135835"/>
              <a:gd name="connsiteY1" fmla="*/ 407858 h 867339"/>
              <a:gd name="connsiteX2" fmla="*/ 108082 w 135835"/>
              <a:gd name="connsiteY2" fmla="*/ 585644 h 867339"/>
              <a:gd name="connsiteX3" fmla="*/ 129264 w 135835"/>
              <a:gd name="connsiteY3" fmla="*/ 867339 h 867339"/>
              <a:gd name="connsiteX0" fmla="*/ 111064 w 127154"/>
              <a:gd name="connsiteY0" fmla="*/ 0 h 867339"/>
              <a:gd name="connsiteX1" fmla="*/ 50 w 127154"/>
              <a:gd name="connsiteY1" fmla="*/ 407858 h 867339"/>
              <a:gd name="connsiteX2" fmla="*/ 127154 w 127154"/>
              <a:gd name="connsiteY2" fmla="*/ 867339 h 867339"/>
              <a:gd name="connsiteX0" fmla="*/ 111064 w 127154"/>
              <a:gd name="connsiteY0" fmla="*/ 0 h 867339"/>
              <a:gd name="connsiteX1" fmla="*/ 50 w 127154"/>
              <a:gd name="connsiteY1" fmla="*/ 407858 h 867339"/>
              <a:gd name="connsiteX2" fmla="*/ 127154 w 127154"/>
              <a:gd name="connsiteY2" fmla="*/ 867339 h 867339"/>
              <a:gd name="connsiteX0" fmla="*/ 111060 w 127150"/>
              <a:gd name="connsiteY0" fmla="*/ 0 h 867339"/>
              <a:gd name="connsiteX1" fmla="*/ 46 w 127150"/>
              <a:gd name="connsiteY1" fmla="*/ 407858 h 867339"/>
              <a:gd name="connsiteX2" fmla="*/ 127150 w 127150"/>
              <a:gd name="connsiteY2" fmla="*/ 867339 h 867339"/>
              <a:gd name="connsiteX0" fmla="*/ 111196 w 143911"/>
              <a:gd name="connsiteY0" fmla="*/ 0 h 863183"/>
              <a:gd name="connsiteX1" fmla="*/ 182 w 143911"/>
              <a:gd name="connsiteY1" fmla="*/ 407858 h 863183"/>
              <a:gd name="connsiteX2" fmla="*/ 143911 w 143911"/>
              <a:gd name="connsiteY2" fmla="*/ 863183 h 863183"/>
              <a:gd name="connsiteX0" fmla="*/ 98749 w 131464"/>
              <a:gd name="connsiteY0" fmla="*/ 0 h 863183"/>
              <a:gd name="connsiteX1" fmla="*/ 204 w 131464"/>
              <a:gd name="connsiteY1" fmla="*/ 366295 h 863183"/>
              <a:gd name="connsiteX2" fmla="*/ 131464 w 131464"/>
              <a:gd name="connsiteY2" fmla="*/ 863183 h 863183"/>
              <a:gd name="connsiteX0" fmla="*/ 98558 w 131273"/>
              <a:gd name="connsiteY0" fmla="*/ 0 h 863183"/>
              <a:gd name="connsiteX1" fmla="*/ 13 w 131273"/>
              <a:gd name="connsiteY1" fmla="*/ 366295 h 863183"/>
              <a:gd name="connsiteX2" fmla="*/ 131273 w 131273"/>
              <a:gd name="connsiteY2" fmla="*/ 863183 h 863183"/>
              <a:gd name="connsiteX0" fmla="*/ 98748 w 131463"/>
              <a:gd name="connsiteY0" fmla="*/ 0 h 863183"/>
              <a:gd name="connsiteX1" fmla="*/ 203 w 131463"/>
              <a:gd name="connsiteY1" fmla="*/ 366295 h 863183"/>
              <a:gd name="connsiteX2" fmla="*/ 131463 w 131463"/>
              <a:gd name="connsiteY2" fmla="*/ 863183 h 863183"/>
              <a:gd name="connsiteX0" fmla="*/ 98599 w 131314"/>
              <a:gd name="connsiteY0" fmla="*/ 0 h 863183"/>
              <a:gd name="connsiteX1" fmla="*/ 54 w 131314"/>
              <a:gd name="connsiteY1" fmla="*/ 366295 h 863183"/>
              <a:gd name="connsiteX2" fmla="*/ 131314 w 131314"/>
              <a:gd name="connsiteY2" fmla="*/ 863183 h 863183"/>
              <a:gd name="connsiteX0" fmla="*/ 98590 w 131342"/>
              <a:gd name="connsiteY0" fmla="*/ 0 h 863183"/>
              <a:gd name="connsiteX1" fmla="*/ 45 w 131342"/>
              <a:gd name="connsiteY1" fmla="*/ 366295 h 863183"/>
              <a:gd name="connsiteX2" fmla="*/ 131305 w 131342"/>
              <a:gd name="connsiteY2" fmla="*/ 863183 h 863183"/>
              <a:gd name="connsiteX0" fmla="*/ 98590 w 131342"/>
              <a:gd name="connsiteY0" fmla="*/ 0 h 863183"/>
              <a:gd name="connsiteX1" fmla="*/ 45 w 131342"/>
              <a:gd name="connsiteY1" fmla="*/ 366295 h 863183"/>
              <a:gd name="connsiteX2" fmla="*/ 131305 w 131342"/>
              <a:gd name="connsiteY2" fmla="*/ 863183 h 863183"/>
              <a:gd name="connsiteX0" fmla="*/ 98585 w 132970"/>
              <a:gd name="connsiteY0" fmla="*/ 0 h 863183"/>
              <a:gd name="connsiteX1" fmla="*/ 40 w 132970"/>
              <a:gd name="connsiteY1" fmla="*/ 366295 h 863183"/>
              <a:gd name="connsiteX2" fmla="*/ 131300 w 132970"/>
              <a:gd name="connsiteY2" fmla="*/ 863183 h 863183"/>
            </a:gdLst>
            <a:ahLst/>
            <a:cxnLst>
              <a:cxn ang="0">
                <a:pos x="connsiteX0" y="connsiteY0"/>
              </a:cxn>
              <a:cxn ang="0">
                <a:pos x="connsiteX1" y="connsiteY1"/>
              </a:cxn>
              <a:cxn ang="0">
                <a:pos x="connsiteX2" y="connsiteY2"/>
              </a:cxn>
            </a:cxnLst>
            <a:rect l="l" t="t" r="r" b="b"/>
            <a:pathLst>
              <a:path w="132970" h="863183">
                <a:moveTo>
                  <a:pt x="98585" y="0"/>
                </a:moveTo>
                <a:cubicBezTo>
                  <a:pt x="117021" y="371759"/>
                  <a:pt x="2901" y="205807"/>
                  <a:pt x="40" y="366295"/>
                </a:cubicBezTo>
                <a:cubicBezTo>
                  <a:pt x="-2821" y="526783"/>
                  <a:pt x="150539" y="405855"/>
                  <a:pt x="131300" y="863183"/>
                </a:cubicBezTo>
              </a:path>
            </a:pathLst>
          </a:custGeom>
          <a:ln w="57150">
            <a:solidFill>
              <a:schemeClr val="accent2"/>
            </a:solidFill>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96" name="コンテンツ プレースホルダー 2"/>
          <p:cNvSpPr txBox="1">
            <a:spLocks/>
          </p:cNvSpPr>
          <p:nvPr/>
        </p:nvSpPr>
        <p:spPr>
          <a:xfrm>
            <a:off x="8463181" y="4662716"/>
            <a:ext cx="639138" cy="1744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電流</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6904426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p:cNvGrpSpPr/>
          <p:nvPr/>
        </p:nvGrpSpPr>
        <p:grpSpPr>
          <a:xfrm>
            <a:off x="-8757" y="365125"/>
            <a:ext cx="477794" cy="5189823"/>
            <a:chOff x="-8757" y="365125"/>
            <a:chExt cx="477794" cy="5189823"/>
          </a:xfrm>
        </p:grpSpPr>
        <p:sp>
          <p:nvSpPr>
            <p:cNvPr id="37" name="片側の 2 つの角を丸めた四角形 3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8" name="片側の 2 つの角を丸めた四角形 47"/>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56" name="直線コネクタ 55">
            <a:extLst>
              <a:ext uri="{FF2B5EF4-FFF2-40B4-BE49-F238E27FC236}">
                <a16:creationId xmlns:a16="http://schemas.microsoft.com/office/drawing/2014/main" id="{B491A3DA-93F0-4147-B8A4-73D9F6DCEA28}"/>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57" name="コンテンツ プレースホルダー 2">
            <a:extLst>
              <a:ext uri="{FF2B5EF4-FFF2-40B4-BE49-F238E27FC236}">
                <a16:creationId xmlns:a16="http://schemas.microsoft.com/office/drawing/2014/main" id="{04FB2194-FF6F-4EE8-9C23-90634440980B}"/>
              </a:ext>
            </a:extLst>
          </p:cNvPr>
          <p:cNvSpPr txBox="1">
            <a:spLocks/>
          </p:cNvSpPr>
          <p:nvPr/>
        </p:nvSpPr>
        <p:spPr>
          <a:xfrm>
            <a:off x="784603" y="1437132"/>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a:latin typeface="Meiryo UI" panose="020B0604030504040204" pitchFamily="50" charset="-128"/>
                <a:ea typeface="Meiryo UI" panose="020B0604030504040204" pitchFamily="50" charset="-128"/>
                <a:cs typeface="Meiryo UI" panose="020B0604030504040204" pitchFamily="50" charset="-128"/>
              </a:rPr>
              <a:t>ボリュームのしくみ</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a:extLst>
              <a:ext uri="{FF2B5EF4-FFF2-40B4-BE49-F238E27FC236}">
                <a16:creationId xmlns:a16="http://schemas.microsoft.com/office/drawing/2014/main" id="{C8D607D1-A0FD-498B-B34E-67EBF7BA4334}"/>
              </a:ext>
            </a:extLst>
          </p:cNvPr>
          <p:cNvSpPr txBox="1"/>
          <p:nvPr/>
        </p:nvSpPr>
        <p:spPr>
          <a:xfrm>
            <a:off x="6307756" y="1464342"/>
            <a:ext cx="917502" cy="307777"/>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抵抗体</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a:extLst>
              <a:ext uri="{FF2B5EF4-FFF2-40B4-BE49-F238E27FC236}">
                <a16:creationId xmlns:a16="http://schemas.microsoft.com/office/drawing/2014/main" id="{B207B512-FE08-4F3E-9A3E-EA270DF294B5}"/>
              </a:ext>
            </a:extLst>
          </p:cNvPr>
          <p:cNvSpPr txBox="1"/>
          <p:nvPr/>
        </p:nvSpPr>
        <p:spPr>
          <a:xfrm>
            <a:off x="791205" y="1806860"/>
            <a:ext cx="3561106" cy="1384995"/>
          </a:xfrm>
          <a:prstGeom prst="rect">
            <a:avLst/>
          </a:prstGeom>
        </p:spPr>
        <p:txBody>
          <a:bodyPr wrap="square" rtlCol="0">
            <a:sp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ボリュームとは、つまみを回すことで抵抗の値を変えることができる部品です。つまみは回転軸につながっていて、ツマミを回すと回転軸が回ります。</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回転軸と一緒に摺動子</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しゅうどうし</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も移動します。</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摺動子</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と抵抗体が接する場所が変わることで、抵抗の大きさが変わるしくみです。</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a:extLst>
              <a:ext uri="{FF2B5EF4-FFF2-40B4-BE49-F238E27FC236}">
                <a16:creationId xmlns:a16="http://schemas.microsoft.com/office/drawing/2014/main" id="{225496F6-56EC-48AE-8E94-03D798BFABF1}"/>
              </a:ext>
            </a:extLst>
          </p:cNvPr>
          <p:cNvSpPr txBox="1"/>
          <p:nvPr/>
        </p:nvSpPr>
        <p:spPr>
          <a:xfrm>
            <a:off x="7711006" y="2092401"/>
            <a:ext cx="3462262" cy="2308324"/>
          </a:xfrm>
          <a:prstGeom prst="rect">
            <a:avLst/>
          </a:prstGeom>
        </p:spPr>
        <p:txBody>
          <a:bodyPr wrap="square" rtlCol="0">
            <a:spAutoFit/>
          </a:bodyPr>
          <a:lstStyle/>
          <a:p>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ボリュームとは一般的には音量を調整する可変抵抗や仕組みのことをいいますが、電子部品の分野では、音量調整用に限らず、可変抵抗のことをボリュームということもあります。</a:t>
            </a:r>
            <a:endParaRPr kumimoji="1"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可変抵抗を英語にすると、</a:t>
            </a:r>
            <a:br>
              <a:rPr lang="en-US" altLang="ja-JP" sz="1600" dirty="0">
                <a:latin typeface="Meiryo UI" panose="020B0604030504040204" pitchFamily="50" charset="-128"/>
                <a:ea typeface="Meiryo UI" panose="020B0604030504040204" pitchFamily="50" charset="-128"/>
                <a:cs typeface="Meiryo UI" panose="020B0604030504040204" pitchFamily="50" charset="-128"/>
              </a:rPr>
            </a:br>
            <a:r>
              <a:rPr lang="en-US" altLang="ja-JP" sz="1600" dirty="0">
                <a:latin typeface="Meiryo UI" panose="020B0604030504040204" pitchFamily="50" charset="-128"/>
                <a:ea typeface="Meiryo UI" panose="020B0604030504040204" pitchFamily="50" charset="-128"/>
                <a:cs typeface="Meiryo UI" panose="020B0604030504040204" pitchFamily="50" charset="-128"/>
              </a:rPr>
              <a:t>Variable Resistor</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となり、</a:t>
            </a:r>
            <a:br>
              <a:rPr lang="en-US" altLang="ja-JP" sz="1600" dirty="0">
                <a:latin typeface="Meiryo UI" panose="020B0604030504040204" pitchFamily="50" charset="-128"/>
                <a:ea typeface="Meiryo UI" panose="020B0604030504040204" pitchFamily="50" charset="-128"/>
                <a:cs typeface="Meiryo UI" panose="020B0604030504040204" pitchFamily="50" charset="-128"/>
              </a:rPr>
            </a:br>
            <a:r>
              <a:rPr lang="ja-JP" altLang="en-US" sz="1600" dirty="0">
                <a:latin typeface="Meiryo UI" panose="020B0604030504040204" pitchFamily="50" charset="-128"/>
                <a:ea typeface="Meiryo UI" panose="020B0604030504040204" pitchFamily="50" charset="-128"/>
                <a:cs typeface="Meiryo UI" panose="020B0604030504040204" pitchFamily="50" charset="-128"/>
              </a:rPr>
              <a:t>省略して</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VR</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と表記されることもあります。</a:t>
            </a:r>
            <a:endParaRPr kumimoji="1"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1" name="グループ化 60">
            <a:extLst>
              <a:ext uri="{FF2B5EF4-FFF2-40B4-BE49-F238E27FC236}">
                <a16:creationId xmlns:a16="http://schemas.microsoft.com/office/drawing/2014/main" id="{BF630C26-12E1-45B0-AB42-029C26928C5A}"/>
              </a:ext>
            </a:extLst>
          </p:cNvPr>
          <p:cNvGrpSpPr/>
          <p:nvPr/>
        </p:nvGrpSpPr>
        <p:grpSpPr>
          <a:xfrm>
            <a:off x="5183186" y="1711114"/>
            <a:ext cx="1156763" cy="1138432"/>
            <a:chOff x="1887464" y="1997249"/>
            <a:chExt cx="1817935" cy="1789127"/>
          </a:xfrm>
        </p:grpSpPr>
        <p:grpSp>
          <p:nvGrpSpPr>
            <p:cNvPr id="62" name="グループ化 61">
              <a:extLst>
                <a:ext uri="{FF2B5EF4-FFF2-40B4-BE49-F238E27FC236}">
                  <a16:creationId xmlns:a16="http://schemas.microsoft.com/office/drawing/2014/main" id="{465BC1AD-6518-4B0A-A9D3-E9C75A4528CC}"/>
                </a:ext>
              </a:extLst>
            </p:cNvPr>
            <p:cNvGrpSpPr/>
            <p:nvPr/>
          </p:nvGrpSpPr>
          <p:grpSpPr>
            <a:xfrm>
              <a:off x="1887464" y="1997249"/>
              <a:ext cx="1817935" cy="1789127"/>
              <a:chOff x="6217263" y="2173173"/>
              <a:chExt cx="1817935" cy="1789127"/>
            </a:xfrm>
          </p:grpSpPr>
          <p:sp>
            <p:nvSpPr>
              <p:cNvPr id="64" name="片側の 2 つの角を丸めた四角形 27">
                <a:extLst>
                  <a:ext uri="{FF2B5EF4-FFF2-40B4-BE49-F238E27FC236}">
                    <a16:creationId xmlns:a16="http://schemas.microsoft.com/office/drawing/2014/main" id="{D4B24588-122E-42B5-98AA-EADAA7329851}"/>
                  </a:ext>
                </a:extLst>
              </p:cNvPr>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片側の 2 つの角を丸めた四角形 28">
                <a:extLst>
                  <a:ext uri="{FF2B5EF4-FFF2-40B4-BE49-F238E27FC236}">
                    <a16:creationId xmlns:a16="http://schemas.microsoft.com/office/drawing/2014/main" id="{01C684A0-3738-47E6-B7DE-C631BA0C48F6}"/>
                  </a:ext>
                </a:extLst>
              </p:cNvPr>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片側の 2 つの角を丸めた四角形 29">
                <a:extLst>
                  <a:ext uri="{FF2B5EF4-FFF2-40B4-BE49-F238E27FC236}">
                    <a16:creationId xmlns:a16="http://schemas.microsoft.com/office/drawing/2014/main" id="{909593BE-63F9-426F-8D22-A88FA9C01878}"/>
                  </a:ext>
                </a:extLst>
              </p:cNvPr>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パイ 30">
                <a:extLst>
                  <a:ext uri="{FF2B5EF4-FFF2-40B4-BE49-F238E27FC236}">
                    <a16:creationId xmlns:a16="http://schemas.microsoft.com/office/drawing/2014/main" id="{E43C55DE-131B-449C-82D1-42B059B00B3F}"/>
                  </a:ext>
                </a:extLst>
              </p:cNvPr>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8" name="パイ 31">
                <a:extLst>
                  <a:ext uri="{FF2B5EF4-FFF2-40B4-BE49-F238E27FC236}">
                    <a16:creationId xmlns:a16="http://schemas.microsoft.com/office/drawing/2014/main" id="{48E69C7C-C8FC-48E2-A7C0-CB6C42138094}"/>
                  </a:ext>
                </a:extLst>
              </p:cNvPr>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9" name="円/楕円 32">
                <a:extLst>
                  <a:ext uri="{FF2B5EF4-FFF2-40B4-BE49-F238E27FC236}">
                    <a16:creationId xmlns:a16="http://schemas.microsoft.com/office/drawing/2014/main" id="{D13D85ED-1FAD-438C-B8B8-DCF7AF33B413}"/>
                  </a:ext>
                </a:extLst>
              </p:cNvPr>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3" name="二等辺三角形 62">
              <a:extLst>
                <a:ext uri="{FF2B5EF4-FFF2-40B4-BE49-F238E27FC236}">
                  <a16:creationId xmlns:a16="http://schemas.microsoft.com/office/drawing/2014/main" id="{56F9B70F-ACE2-4456-A9F0-63B0E0891731}"/>
                </a:ext>
              </a:extLst>
            </p:cNvPr>
            <p:cNvSpPr/>
            <p:nvPr/>
          </p:nvSpPr>
          <p:spPr>
            <a:xfrm rot="20427010">
              <a:off x="2641673" y="2043760"/>
              <a:ext cx="259432" cy="776571"/>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0" name="テキスト ボックス 69">
            <a:extLst>
              <a:ext uri="{FF2B5EF4-FFF2-40B4-BE49-F238E27FC236}">
                <a16:creationId xmlns:a16="http://schemas.microsoft.com/office/drawing/2014/main" id="{3AB980BA-05AE-4D58-AE75-257A5E2DBC8F}"/>
              </a:ext>
            </a:extLst>
          </p:cNvPr>
          <p:cNvSpPr txBox="1"/>
          <p:nvPr/>
        </p:nvSpPr>
        <p:spPr>
          <a:xfrm>
            <a:off x="6550156" y="2483014"/>
            <a:ext cx="588250" cy="307777"/>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端子</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a:extLst>
              <a:ext uri="{FF2B5EF4-FFF2-40B4-BE49-F238E27FC236}">
                <a16:creationId xmlns:a16="http://schemas.microsoft.com/office/drawing/2014/main" id="{E63CF20D-C0FE-465A-83BE-BB33346CC64B}"/>
              </a:ext>
            </a:extLst>
          </p:cNvPr>
          <p:cNvSpPr txBox="1"/>
          <p:nvPr/>
        </p:nvSpPr>
        <p:spPr>
          <a:xfrm>
            <a:off x="4636041" y="1493009"/>
            <a:ext cx="917502" cy="307777"/>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摺動子</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円/楕円 3">
            <a:extLst>
              <a:ext uri="{FF2B5EF4-FFF2-40B4-BE49-F238E27FC236}">
                <a16:creationId xmlns:a16="http://schemas.microsoft.com/office/drawing/2014/main" id="{0199A5B4-4859-4015-9CA7-B4D90EBC0AED}"/>
              </a:ext>
            </a:extLst>
          </p:cNvPr>
          <p:cNvSpPr/>
          <p:nvPr/>
        </p:nvSpPr>
        <p:spPr>
          <a:xfrm>
            <a:off x="5778662" y="2168509"/>
            <a:ext cx="97839" cy="978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テキスト ボックス 72">
            <a:extLst>
              <a:ext uri="{FF2B5EF4-FFF2-40B4-BE49-F238E27FC236}">
                <a16:creationId xmlns:a16="http://schemas.microsoft.com/office/drawing/2014/main" id="{02B36810-E5CF-4C14-A084-AA6C1E22B1F9}"/>
              </a:ext>
            </a:extLst>
          </p:cNvPr>
          <p:cNvSpPr txBox="1"/>
          <p:nvPr/>
        </p:nvSpPr>
        <p:spPr>
          <a:xfrm>
            <a:off x="4408322" y="2199646"/>
            <a:ext cx="738528" cy="307777"/>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回転軸</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小波 73">
            <a:extLst>
              <a:ext uri="{FF2B5EF4-FFF2-40B4-BE49-F238E27FC236}">
                <a16:creationId xmlns:a16="http://schemas.microsoft.com/office/drawing/2014/main" id="{92CD326F-6C18-46BD-999B-7355C174B34C}"/>
              </a:ext>
            </a:extLst>
          </p:cNvPr>
          <p:cNvSpPr/>
          <p:nvPr/>
        </p:nvSpPr>
        <p:spPr>
          <a:xfrm>
            <a:off x="7752337" y="1620345"/>
            <a:ext cx="709994" cy="363827"/>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sz="1600" dirty="0">
                <a:latin typeface="Meiryo UI" panose="020B0604030504040204" pitchFamily="50" charset="-128"/>
                <a:ea typeface="Meiryo UI" panose="020B0604030504040204" pitchFamily="50" charset="-128"/>
                <a:cs typeface="Meiryo UI" panose="020B0604030504040204" pitchFamily="50" charset="-128"/>
              </a:rPr>
              <a:t>閑話</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正方形/長方形 74">
            <a:extLst>
              <a:ext uri="{FF2B5EF4-FFF2-40B4-BE49-F238E27FC236}">
                <a16:creationId xmlns:a16="http://schemas.microsoft.com/office/drawing/2014/main" id="{A7F25D24-0522-4DEB-BD45-D29DB5592596}"/>
              </a:ext>
            </a:extLst>
          </p:cNvPr>
          <p:cNvSpPr/>
          <p:nvPr/>
        </p:nvSpPr>
        <p:spPr>
          <a:xfrm>
            <a:off x="7469109" y="1408874"/>
            <a:ext cx="3884690" cy="3233042"/>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76" name="テキスト ボックス 75">
            <a:extLst>
              <a:ext uri="{FF2B5EF4-FFF2-40B4-BE49-F238E27FC236}">
                <a16:creationId xmlns:a16="http://schemas.microsoft.com/office/drawing/2014/main" id="{48F91A61-6950-4CF3-8723-7B3B94449C9C}"/>
              </a:ext>
            </a:extLst>
          </p:cNvPr>
          <p:cNvSpPr txBox="1"/>
          <p:nvPr/>
        </p:nvSpPr>
        <p:spPr>
          <a:xfrm>
            <a:off x="5099431" y="2740811"/>
            <a:ext cx="212363" cy="307777"/>
          </a:xfrm>
          <a:prstGeom prst="rect">
            <a:avLst/>
          </a:prstGeom>
        </p:spPr>
        <p:txBody>
          <a:bodyPr wrap="square" rtlCol="0">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1</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a:extLst>
              <a:ext uri="{FF2B5EF4-FFF2-40B4-BE49-F238E27FC236}">
                <a16:creationId xmlns:a16="http://schemas.microsoft.com/office/drawing/2014/main" id="{F3FD0A0F-2F3A-4D08-8282-4FA21EFA0F3E}"/>
              </a:ext>
            </a:extLst>
          </p:cNvPr>
          <p:cNvSpPr txBox="1"/>
          <p:nvPr/>
        </p:nvSpPr>
        <p:spPr>
          <a:xfrm>
            <a:off x="6237340" y="2682654"/>
            <a:ext cx="212363" cy="307777"/>
          </a:xfrm>
          <a:prstGeom prst="rect">
            <a:avLst/>
          </a:prstGeom>
        </p:spPr>
        <p:txBody>
          <a:bodyPr wrap="square" rtlCol="0">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3</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テキスト ボックス 77">
            <a:extLst>
              <a:ext uri="{FF2B5EF4-FFF2-40B4-BE49-F238E27FC236}">
                <a16:creationId xmlns:a16="http://schemas.microsoft.com/office/drawing/2014/main" id="{88741117-DE4D-4E79-B6B9-06D3E5116E8D}"/>
              </a:ext>
            </a:extLst>
          </p:cNvPr>
          <p:cNvSpPr txBox="1"/>
          <p:nvPr/>
        </p:nvSpPr>
        <p:spPr>
          <a:xfrm>
            <a:off x="5695605" y="2847277"/>
            <a:ext cx="212363" cy="307777"/>
          </a:xfrm>
          <a:prstGeom prst="rect">
            <a:avLst/>
          </a:prstGeom>
        </p:spPr>
        <p:txBody>
          <a:bodyPr wrap="square" rtlCol="0">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2</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a:extLst>
              <a:ext uri="{FF2B5EF4-FFF2-40B4-BE49-F238E27FC236}">
                <a16:creationId xmlns:a16="http://schemas.microsoft.com/office/drawing/2014/main" id="{7F35E4D2-B5EA-44FB-B2FF-49C652B7C5EB}"/>
              </a:ext>
            </a:extLst>
          </p:cNvPr>
          <p:cNvSpPr txBox="1"/>
          <p:nvPr/>
        </p:nvSpPr>
        <p:spPr>
          <a:xfrm>
            <a:off x="791205" y="3242786"/>
            <a:ext cx="5826923" cy="523220"/>
          </a:xfrm>
          <a:prstGeom prst="rect">
            <a:avLst/>
          </a:prstGeom>
        </p:spPr>
        <p:txBody>
          <a:bodyPr wrap="square" rtlCol="0">
            <a:sp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端子１と</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３の間の抵抗値がボリュームの最大の抵抗値で、端子１と２</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または端子３と２</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の間の抵抗値が可変したときの抵抗値になります。</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0" name="グループ化 79">
            <a:extLst>
              <a:ext uri="{FF2B5EF4-FFF2-40B4-BE49-F238E27FC236}">
                <a16:creationId xmlns:a16="http://schemas.microsoft.com/office/drawing/2014/main" id="{AD62B417-0E07-4D4E-ABAB-5463DA06A494}"/>
              </a:ext>
            </a:extLst>
          </p:cNvPr>
          <p:cNvGrpSpPr/>
          <p:nvPr/>
        </p:nvGrpSpPr>
        <p:grpSpPr>
          <a:xfrm>
            <a:off x="1329346" y="4627759"/>
            <a:ext cx="950157" cy="1028128"/>
            <a:chOff x="1153204" y="1505617"/>
            <a:chExt cx="1229223" cy="1330094"/>
          </a:xfrm>
        </p:grpSpPr>
        <p:grpSp>
          <p:nvGrpSpPr>
            <p:cNvPr id="81" name="グループ化 80">
              <a:extLst>
                <a:ext uri="{FF2B5EF4-FFF2-40B4-BE49-F238E27FC236}">
                  <a16:creationId xmlns:a16="http://schemas.microsoft.com/office/drawing/2014/main" id="{6D2D3356-954B-4E13-9FF3-217F2AEF1C27}"/>
                </a:ext>
              </a:extLst>
            </p:cNvPr>
            <p:cNvGrpSpPr/>
            <p:nvPr/>
          </p:nvGrpSpPr>
          <p:grpSpPr>
            <a:xfrm>
              <a:off x="1290481" y="1505617"/>
              <a:ext cx="1091946" cy="1074642"/>
              <a:chOff x="6217263" y="2173173"/>
              <a:chExt cx="1817935" cy="1789127"/>
            </a:xfrm>
          </p:grpSpPr>
          <p:sp>
            <p:nvSpPr>
              <p:cNvPr id="84" name="片側の 2 つの角を丸めた四角形 55">
                <a:extLst>
                  <a:ext uri="{FF2B5EF4-FFF2-40B4-BE49-F238E27FC236}">
                    <a16:creationId xmlns:a16="http://schemas.microsoft.com/office/drawing/2014/main" id="{933FDA76-B2F8-440F-8603-FC6585605B3D}"/>
                  </a:ext>
                </a:extLst>
              </p:cNvPr>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片側の 2 つの角を丸めた四角形 56">
                <a:extLst>
                  <a:ext uri="{FF2B5EF4-FFF2-40B4-BE49-F238E27FC236}">
                    <a16:creationId xmlns:a16="http://schemas.microsoft.com/office/drawing/2014/main" id="{AE2C0A5D-E1C8-4F94-9C7F-43CE8A808D98}"/>
                  </a:ext>
                </a:extLst>
              </p:cNvPr>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片側の 2 つの角を丸めた四角形 57">
                <a:extLst>
                  <a:ext uri="{FF2B5EF4-FFF2-40B4-BE49-F238E27FC236}">
                    <a16:creationId xmlns:a16="http://schemas.microsoft.com/office/drawing/2014/main" id="{03C01342-F39A-45ED-8C02-12C54FC35525}"/>
                  </a:ext>
                </a:extLst>
              </p:cNvPr>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パイ 59">
                <a:extLst>
                  <a:ext uri="{FF2B5EF4-FFF2-40B4-BE49-F238E27FC236}">
                    <a16:creationId xmlns:a16="http://schemas.microsoft.com/office/drawing/2014/main" id="{0936D5FF-D9EE-4FC7-BF85-6DEB029C007A}"/>
                  </a:ext>
                </a:extLst>
              </p:cNvPr>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8" name="パイ 60">
                <a:extLst>
                  <a:ext uri="{FF2B5EF4-FFF2-40B4-BE49-F238E27FC236}">
                    <a16:creationId xmlns:a16="http://schemas.microsoft.com/office/drawing/2014/main" id="{B4E0F0EE-1216-48EE-AB57-90190658DFC6}"/>
                  </a:ext>
                </a:extLst>
              </p:cNvPr>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9" name="円/楕円 61">
                <a:extLst>
                  <a:ext uri="{FF2B5EF4-FFF2-40B4-BE49-F238E27FC236}">
                    <a16:creationId xmlns:a16="http://schemas.microsoft.com/office/drawing/2014/main" id="{9E416238-E696-47BD-8902-7EA075121A06}"/>
                  </a:ext>
                </a:extLst>
              </p:cNvPr>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2" name="二等辺三角形 81">
              <a:extLst>
                <a:ext uri="{FF2B5EF4-FFF2-40B4-BE49-F238E27FC236}">
                  <a16:creationId xmlns:a16="http://schemas.microsoft.com/office/drawing/2014/main" id="{F7FFACFD-E3AD-44E0-A7BF-D9DF71D3D619}"/>
                </a:ext>
              </a:extLst>
            </p:cNvPr>
            <p:cNvSpPr/>
            <p:nvPr/>
          </p:nvSpPr>
          <p:spPr>
            <a:xfrm rot="13857442">
              <a:off x="1642281" y="1888544"/>
              <a:ext cx="155828" cy="466448"/>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フリーフォーム 54">
              <a:extLst>
                <a:ext uri="{FF2B5EF4-FFF2-40B4-BE49-F238E27FC236}">
                  <a16:creationId xmlns:a16="http://schemas.microsoft.com/office/drawing/2014/main" id="{1F983EFC-86B6-4A6A-9F64-CE8EA1333FE2}"/>
                </a:ext>
              </a:extLst>
            </p:cNvPr>
            <p:cNvSpPr/>
            <p:nvPr/>
          </p:nvSpPr>
          <p:spPr>
            <a:xfrm>
              <a:off x="1153204" y="1998518"/>
              <a:ext cx="774923" cy="837193"/>
            </a:xfrm>
            <a:custGeom>
              <a:avLst/>
              <a:gdLst>
                <a:gd name="connsiteX0" fmla="*/ 0 w 764617"/>
                <a:gd name="connsiteY0" fmla="*/ 699343 h 837193"/>
                <a:gd name="connsiteX1" fmla="*/ 436522 w 764617"/>
                <a:gd name="connsiteY1" fmla="*/ 207681 h 837193"/>
                <a:gd name="connsiteX2" fmla="*/ 735196 w 764617"/>
                <a:gd name="connsiteY2" fmla="*/ 33072 h 837193"/>
                <a:gd name="connsiteX3" fmla="*/ 753576 w 764617"/>
                <a:gd name="connsiteY3" fmla="*/ 837193 h 837193"/>
                <a:gd name="connsiteX4" fmla="*/ 753576 w 764617"/>
                <a:gd name="connsiteY4" fmla="*/ 837193 h 837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4617" h="837193">
                  <a:moveTo>
                    <a:pt x="0" y="699343"/>
                  </a:moveTo>
                  <a:cubicBezTo>
                    <a:pt x="156994" y="509034"/>
                    <a:pt x="313989" y="318726"/>
                    <a:pt x="436522" y="207681"/>
                  </a:cubicBezTo>
                  <a:cubicBezTo>
                    <a:pt x="559055" y="96636"/>
                    <a:pt x="682354" y="-71847"/>
                    <a:pt x="735196" y="33072"/>
                  </a:cubicBezTo>
                  <a:cubicBezTo>
                    <a:pt x="788038" y="137991"/>
                    <a:pt x="753576" y="837193"/>
                    <a:pt x="753576" y="837193"/>
                  </a:cubicBezTo>
                  <a:lnTo>
                    <a:pt x="753576" y="837193"/>
                  </a:lnTo>
                </a:path>
              </a:pathLst>
            </a:custGeom>
            <a:noFill/>
            <a:ln w="31750">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90" name="グループ化 89">
            <a:extLst>
              <a:ext uri="{FF2B5EF4-FFF2-40B4-BE49-F238E27FC236}">
                <a16:creationId xmlns:a16="http://schemas.microsoft.com/office/drawing/2014/main" id="{361402B5-3B2D-4944-B590-51815AB3AEAF}"/>
              </a:ext>
            </a:extLst>
          </p:cNvPr>
          <p:cNvGrpSpPr/>
          <p:nvPr/>
        </p:nvGrpSpPr>
        <p:grpSpPr>
          <a:xfrm>
            <a:off x="5193065" y="4627759"/>
            <a:ext cx="876916" cy="968026"/>
            <a:chOff x="2628326" y="2772858"/>
            <a:chExt cx="1134471" cy="1252340"/>
          </a:xfrm>
        </p:grpSpPr>
        <p:grpSp>
          <p:nvGrpSpPr>
            <p:cNvPr id="91" name="グループ化 90">
              <a:extLst>
                <a:ext uri="{FF2B5EF4-FFF2-40B4-BE49-F238E27FC236}">
                  <a16:creationId xmlns:a16="http://schemas.microsoft.com/office/drawing/2014/main" id="{73AD26B1-5AD0-4536-B9C8-0C3542FBDD97}"/>
                </a:ext>
              </a:extLst>
            </p:cNvPr>
            <p:cNvGrpSpPr/>
            <p:nvPr/>
          </p:nvGrpSpPr>
          <p:grpSpPr>
            <a:xfrm>
              <a:off x="2670851" y="2772858"/>
              <a:ext cx="1091946" cy="1074642"/>
              <a:chOff x="6217263" y="2173173"/>
              <a:chExt cx="1817935" cy="1789127"/>
            </a:xfrm>
          </p:grpSpPr>
          <p:sp>
            <p:nvSpPr>
              <p:cNvPr id="94" name="片側の 2 つの角を丸めた四角形 67">
                <a:extLst>
                  <a:ext uri="{FF2B5EF4-FFF2-40B4-BE49-F238E27FC236}">
                    <a16:creationId xmlns:a16="http://schemas.microsoft.com/office/drawing/2014/main" id="{F037F852-4DB0-4B88-9491-AB9ACF44DDEE}"/>
                  </a:ext>
                </a:extLst>
              </p:cNvPr>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片側の 2 つの角を丸めた四角形 68">
                <a:extLst>
                  <a:ext uri="{FF2B5EF4-FFF2-40B4-BE49-F238E27FC236}">
                    <a16:creationId xmlns:a16="http://schemas.microsoft.com/office/drawing/2014/main" id="{D39F63CC-FEBA-4301-B158-751AA657BB46}"/>
                  </a:ext>
                </a:extLst>
              </p:cNvPr>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片側の 2 つの角を丸めた四角形 69">
                <a:extLst>
                  <a:ext uri="{FF2B5EF4-FFF2-40B4-BE49-F238E27FC236}">
                    <a16:creationId xmlns:a16="http://schemas.microsoft.com/office/drawing/2014/main" id="{DC5C0295-BB19-48E7-9B67-FA5B547EA658}"/>
                  </a:ext>
                </a:extLst>
              </p:cNvPr>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パイ 70">
                <a:extLst>
                  <a:ext uri="{FF2B5EF4-FFF2-40B4-BE49-F238E27FC236}">
                    <a16:creationId xmlns:a16="http://schemas.microsoft.com/office/drawing/2014/main" id="{E4ED9CB8-FFB6-4A0D-BD03-EC89AEFEB14C}"/>
                  </a:ext>
                </a:extLst>
              </p:cNvPr>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8" name="パイ 71">
                <a:extLst>
                  <a:ext uri="{FF2B5EF4-FFF2-40B4-BE49-F238E27FC236}">
                    <a16:creationId xmlns:a16="http://schemas.microsoft.com/office/drawing/2014/main" id="{82F45AC6-E260-46FA-84D0-7BA45C822C18}"/>
                  </a:ext>
                </a:extLst>
              </p:cNvPr>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9" name="円/楕円 72">
                <a:extLst>
                  <a:ext uri="{FF2B5EF4-FFF2-40B4-BE49-F238E27FC236}">
                    <a16:creationId xmlns:a16="http://schemas.microsoft.com/office/drawing/2014/main" id="{C8EC73C9-4DE5-46FD-B7B9-5B3F162C1F1A}"/>
                  </a:ext>
                </a:extLst>
              </p:cNvPr>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2" name="二等辺三角形 91">
              <a:extLst>
                <a:ext uri="{FF2B5EF4-FFF2-40B4-BE49-F238E27FC236}">
                  <a16:creationId xmlns:a16="http://schemas.microsoft.com/office/drawing/2014/main" id="{002F0784-0C98-47D2-9B97-0A8AA9B3FB0B}"/>
                </a:ext>
              </a:extLst>
            </p:cNvPr>
            <p:cNvSpPr/>
            <p:nvPr/>
          </p:nvSpPr>
          <p:spPr>
            <a:xfrm rot="7646887">
              <a:off x="3394013" y="3175918"/>
              <a:ext cx="155828" cy="466448"/>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フリーフォーム 66">
              <a:extLst>
                <a:ext uri="{FF2B5EF4-FFF2-40B4-BE49-F238E27FC236}">
                  <a16:creationId xmlns:a16="http://schemas.microsoft.com/office/drawing/2014/main" id="{DDF88A37-A234-41F2-9EC8-C2763D86CEC8}"/>
                </a:ext>
              </a:extLst>
            </p:cNvPr>
            <p:cNvSpPr/>
            <p:nvPr/>
          </p:nvSpPr>
          <p:spPr>
            <a:xfrm>
              <a:off x="2628326" y="2852969"/>
              <a:ext cx="1061801" cy="1172229"/>
            </a:xfrm>
            <a:custGeom>
              <a:avLst/>
              <a:gdLst>
                <a:gd name="connsiteX0" fmla="*/ 0 w 1053810"/>
                <a:gd name="connsiteY0" fmla="*/ 942480 h 1172229"/>
                <a:gd name="connsiteX1" fmla="*/ 275698 w 1053810"/>
                <a:gd name="connsiteY1" fmla="*/ 639212 h 1172229"/>
                <a:gd name="connsiteX2" fmla="*/ 294078 w 1053810"/>
                <a:gd name="connsiteY2" fmla="*/ 519743 h 1172229"/>
                <a:gd name="connsiteX3" fmla="*/ 257318 w 1053810"/>
                <a:gd name="connsiteY3" fmla="*/ 372703 h 1172229"/>
                <a:gd name="connsiteX4" fmla="*/ 326243 w 1053810"/>
                <a:gd name="connsiteY4" fmla="*/ 152145 h 1172229"/>
                <a:gd name="connsiteX5" fmla="*/ 500852 w 1053810"/>
                <a:gd name="connsiteY5" fmla="*/ 23485 h 1172229"/>
                <a:gd name="connsiteX6" fmla="*/ 712221 w 1053810"/>
                <a:gd name="connsiteY6" fmla="*/ 5105 h 1172229"/>
                <a:gd name="connsiteX7" fmla="*/ 900615 w 1053810"/>
                <a:gd name="connsiteY7" fmla="*/ 83220 h 1172229"/>
                <a:gd name="connsiteX8" fmla="*/ 1047654 w 1053810"/>
                <a:gd name="connsiteY8" fmla="*/ 276209 h 1172229"/>
                <a:gd name="connsiteX9" fmla="*/ 1024679 w 1053810"/>
                <a:gd name="connsiteY9" fmla="*/ 473793 h 1172229"/>
                <a:gd name="connsiteX10" fmla="*/ 1010894 w 1053810"/>
                <a:gd name="connsiteY10" fmla="*/ 602452 h 1172229"/>
                <a:gd name="connsiteX11" fmla="*/ 905210 w 1053810"/>
                <a:gd name="connsiteY11" fmla="*/ 593262 h 1172229"/>
                <a:gd name="connsiteX12" fmla="*/ 693841 w 1053810"/>
                <a:gd name="connsiteY12" fmla="*/ 432438 h 1172229"/>
                <a:gd name="connsiteX13" fmla="*/ 657081 w 1053810"/>
                <a:gd name="connsiteY13" fmla="*/ 565692 h 1172229"/>
                <a:gd name="connsiteX14" fmla="*/ 666271 w 1053810"/>
                <a:gd name="connsiteY14" fmla="*/ 1172229 h 1172229"/>
                <a:gd name="connsiteX0" fmla="*/ 0 w 1061801"/>
                <a:gd name="connsiteY0" fmla="*/ 942480 h 1172229"/>
                <a:gd name="connsiteX1" fmla="*/ 275698 w 1061801"/>
                <a:gd name="connsiteY1" fmla="*/ 639212 h 1172229"/>
                <a:gd name="connsiteX2" fmla="*/ 294078 w 1061801"/>
                <a:gd name="connsiteY2" fmla="*/ 519743 h 1172229"/>
                <a:gd name="connsiteX3" fmla="*/ 257318 w 1061801"/>
                <a:gd name="connsiteY3" fmla="*/ 372703 h 1172229"/>
                <a:gd name="connsiteX4" fmla="*/ 326243 w 1061801"/>
                <a:gd name="connsiteY4" fmla="*/ 152145 h 1172229"/>
                <a:gd name="connsiteX5" fmla="*/ 500852 w 1061801"/>
                <a:gd name="connsiteY5" fmla="*/ 23485 h 1172229"/>
                <a:gd name="connsiteX6" fmla="*/ 712221 w 1061801"/>
                <a:gd name="connsiteY6" fmla="*/ 5105 h 1172229"/>
                <a:gd name="connsiteX7" fmla="*/ 900615 w 1061801"/>
                <a:gd name="connsiteY7" fmla="*/ 83220 h 1172229"/>
                <a:gd name="connsiteX8" fmla="*/ 1047654 w 1061801"/>
                <a:gd name="connsiteY8" fmla="*/ 276209 h 1172229"/>
                <a:gd name="connsiteX9" fmla="*/ 1051813 w 1061801"/>
                <a:gd name="connsiteY9" fmla="*/ 460226 h 1172229"/>
                <a:gd name="connsiteX10" fmla="*/ 1010894 w 1061801"/>
                <a:gd name="connsiteY10" fmla="*/ 602452 h 1172229"/>
                <a:gd name="connsiteX11" fmla="*/ 905210 w 1061801"/>
                <a:gd name="connsiteY11" fmla="*/ 593262 h 1172229"/>
                <a:gd name="connsiteX12" fmla="*/ 693841 w 1061801"/>
                <a:gd name="connsiteY12" fmla="*/ 432438 h 1172229"/>
                <a:gd name="connsiteX13" fmla="*/ 657081 w 1061801"/>
                <a:gd name="connsiteY13" fmla="*/ 565692 h 1172229"/>
                <a:gd name="connsiteX14" fmla="*/ 666271 w 1061801"/>
                <a:gd name="connsiteY14" fmla="*/ 1172229 h 1172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61801" h="1172229">
                  <a:moveTo>
                    <a:pt x="0" y="942480"/>
                  </a:moveTo>
                  <a:cubicBezTo>
                    <a:pt x="113342" y="826074"/>
                    <a:pt x="226685" y="709668"/>
                    <a:pt x="275698" y="639212"/>
                  </a:cubicBezTo>
                  <a:cubicBezTo>
                    <a:pt x="324711" y="568756"/>
                    <a:pt x="297141" y="564161"/>
                    <a:pt x="294078" y="519743"/>
                  </a:cubicBezTo>
                  <a:cubicBezTo>
                    <a:pt x="291015" y="475325"/>
                    <a:pt x="251957" y="433969"/>
                    <a:pt x="257318" y="372703"/>
                  </a:cubicBezTo>
                  <a:cubicBezTo>
                    <a:pt x="262679" y="311437"/>
                    <a:pt x="285654" y="210348"/>
                    <a:pt x="326243" y="152145"/>
                  </a:cubicBezTo>
                  <a:cubicBezTo>
                    <a:pt x="366832" y="93942"/>
                    <a:pt x="436522" y="47992"/>
                    <a:pt x="500852" y="23485"/>
                  </a:cubicBezTo>
                  <a:cubicBezTo>
                    <a:pt x="565182" y="-1022"/>
                    <a:pt x="645594" y="-4851"/>
                    <a:pt x="712221" y="5105"/>
                  </a:cubicBezTo>
                  <a:cubicBezTo>
                    <a:pt x="778848" y="15061"/>
                    <a:pt x="844710" y="38036"/>
                    <a:pt x="900615" y="83220"/>
                  </a:cubicBezTo>
                  <a:cubicBezTo>
                    <a:pt x="956521" y="128404"/>
                    <a:pt x="1022454" y="213375"/>
                    <a:pt x="1047654" y="276209"/>
                  </a:cubicBezTo>
                  <a:cubicBezTo>
                    <a:pt x="1072854" y="339043"/>
                    <a:pt x="1057940" y="405852"/>
                    <a:pt x="1051813" y="460226"/>
                  </a:cubicBezTo>
                  <a:cubicBezTo>
                    <a:pt x="1045686" y="514600"/>
                    <a:pt x="1035328" y="580279"/>
                    <a:pt x="1010894" y="602452"/>
                  </a:cubicBezTo>
                  <a:cubicBezTo>
                    <a:pt x="986460" y="624625"/>
                    <a:pt x="958052" y="621598"/>
                    <a:pt x="905210" y="593262"/>
                  </a:cubicBezTo>
                  <a:cubicBezTo>
                    <a:pt x="852368" y="564926"/>
                    <a:pt x="735196" y="437033"/>
                    <a:pt x="693841" y="432438"/>
                  </a:cubicBezTo>
                  <a:cubicBezTo>
                    <a:pt x="652486" y="427843"/>
                    <a:pt x="661676" y="442394"/>
                    <a:pt x="657081" y="565692"/>
                  </a:cubicBezTo>
                  <a:cubicBezTo>
                    <a:pt x="652486" y="688990"/>
                    <a:pt x="659378" y="930609"/>
                    <a:pt x="666271" y="1172229"/>
                  </a:cubicBezTo>
                </a:path>
              </a:pathLst>
            </a:custGeom>
            <a:noFill/>
            <a:ln w="317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0" name="グループ化 99">
            <a:extLst>
              <a:ext uri="{FF2B5EF4-FFF2-40B4-BE49-F238E27FC236}">
                <a16:creationId xmlns:a16="http://schemas.microsoft.com/office/drawing/2014/main" id="{E4EBD82A-DE0D-413A-957C-3D8EE31926AA}"/>
              </a:ext>
            </a:extLst>
          </p:cNvPr>
          <p:cNvGrpSpPr/>
          <p:nvPr/>
        </p:nvGrpSpPr>
        <p:grpSpPr>
          <a:xfrm>
            <a:off x="3295282" y="4627759"/>
            <a:ext cx="882004" cy="987046"/>
            <a:chOff x="3763285" y="1337595"/>
            <a:chExt cx="1141053" cy="1276946"/>
          </a:xfrm>
        </p:grpSpPr>
        <p:grpSp>
          <p:nvGrpSpPr>
            <p:cNvPr id="101" name="グループ化 100">
              <a:extLst>
                <a:ext uri="{FF2B5EF4-FFF2-40B4-BE49-F238E27FC236}">
                  <a16:creationId xmlns:a16="http://schemas.microsoft.com/office/drawing/2014/main" id="{3AE48889-A2B2-450F-AC6D-E99A125D32B3}"/>
                </a:ext>
              </a:extLst>
            </p:cNvPr>
            <p:cNvGrpSpPr/>
            <p:nvPr/>
          </p:nvGrpSpPr>
          <p:grpSpPr>
            <a:xfrm>
              <a:off x="3812392" y="1337595"/>
              <a:ext cx="1091946" cy="1074642"/>
              <a:chOff x="6217263" y="2173173"/>
              <a:chExt cx="1817935" cy="1789127"/>
            </a:xfrm>
          </p:grpSpPr>
          <p:sp>
            <p:nvSpPr>
              <p:cNvPr id="104" name="片側の 2 つの角を丸めた四角形 90">
                <a:extLst>
                  <a:ext uri="{FF2B5EF4-FFF2-40B4-BE49-F238E27FC236}">
                    <a16:creationId xmlns:a16="http://schemas.microsoft.com/office/drawing/2014/main" id="{5FDB0A19-2D41-4C6F-B240-9B5EB6CEA6A4}"/>
                  </a:ext>
                </a:extLst>
              </p:cNvPr>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片側の 2 つの角を丸めた四角形 91">
                <a:extLst>
                  <a:ext uri="{FF2B5EF4-FFF2-40B4-BE49-F238E27FC236}">
                    <a16:creationId xmlns:a16="http://schemas.microsoft.com/office/drawing/2014/main" id="{06EB19D6-2D84-4210-8C0A-F2E977083565}"/>
                  </a:ext>
                </a:extLst>
              </p:cNvPr>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片側の 2 つの角を丸めた四角形 92">
                <a:extLst>
                  <a:ext uri="{FF2B5EF4-FFF2-40B4-BE49-F238E27FC236}">
                    <a16:creationId xmlns:a16="http://schemas.microsoft.com/office/drawing/2014/main" id="{7BA3CA36-EAE7-4237-969A-2CD4D7E33BD0}"/>
                  </a:ext>
                </a:extLst>
              </p:cNvPr>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パイ 93">
                <a:extLst>
                  <a:ext uri="{FF2B5EF4-FFF2-40B4-BE49-F238E27FC236}">
                    <a16:creationId xmlns:a16="http://schemas.microsoft.com/office/drawing/2014/main" id="{9914C39C-CC69-454D-8028-AE786F7DB8EA}"/>
                  </a:ext>
                </a:extLst>
              </p:cNvPr>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8" name="パイ 94">
                <a:extLst>
                  <a:ext uri="{FF2B5EF4-FFF2-40B4-BE49-F238E27FC236}">
                    <a16:creationId xmlns:a16="http://schemas.microsoft.com/office/drawing/2014/main" id="{04E47C7C-68D7-4A51-8B58-512ECFDC8B0D}"/>
                  </a:ext>
                </a:extLst>
              </p:cNvPr>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9" name="円/楕円 95">
                <a:extLst>
                  <a:ext uri="{FF2B5EF4-FFF2-40B4-BE49-F238E27FC236}">
                    <a16:creationId xmlns:a16="http://schemas.microsoft.com/office/drawing/2014/main" id="{4ED9F1B2-0478-48C8-A581-AA8303ADF375}"/>
                  </a:ext>
                </a:extLst>
              </p:cNvPr>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2" name="二等辺三角形 101">
              <a:extLst>
                <a:ext uri="{FF2B5EF4-FFF2-40B4-BE49-F238E27FC236}">
                  <a16:creationId xmlns:a16="http://schemas.microsoft.com/office/drawing/2014/main" id="{3480CD72-A48B-48DE-8B59-F1CDC8DC18C4}"/>
                </a:ext>
              </a:extLst>
            </p:cNvPr>
            <p:cNvSpPr/>
            <p:nvPr/>
          </p:nvSpPr>
          <p:spPr>
            <a:xfrm>
              <a:off x="4345255" y="1355910"/>
              <a:ext cx="155828" cy="466448"/>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フリーフォーム 89">
              <a:extLst>
                <a:ext uri="{FF2B5EF4-FFF2-40B4-BE49-F238E27FC236}">
                  <a16:creationId xmlns:a16="http://schemas.microsoft.com/office/drawing/2014/main" id="{44CB1F20-2E9C-4B4C-8475-9D3BB1EA000D}"/>
                </a:ext>
              </a:extLst>
            </p:cNvPr>
            <p:cNvSpPr/>
            <p:nvPr/>
          </p:nvSpPr>
          <p:spPr>
            <a:xfrm>
              <a:off x="3763285" y="1426138"/>
              <a:ext cx="658499" cy="1188403"/>
            </a:xfrm>
            <a:custGeom>
              <a:avLst/>
              <a:gdLst>
                <a:gd name="connsiteX0" fmla="*/ 0 w 660619"/>
                <a:gd name="connsiteY0" fmla="*/ 945232 h 1202551"/>
                <a:gd name="connsiteX1" fmla="*/ 298674 w 660619"/>
                <a:gd name="connsiteY1" fmla="*/ 646559 h 1202551"/>
                <a:gd name="connsiteX2" fmla="*/ 307864 w 660619"/>
                <a:gd name="connsiteY2" fmla="*/ 563849 h 1202551"/>
                <a:gd name="connsiteX3" fmla="*/ 252724 w 660619"/>
                <a:gd name="connsiteY3" fmla="*/ 421405 h 1202551"/>
                <a:gd name="connsiteX4" fmla="*/ 303269 w 660619"/>
                <a:gd name="connsiteY4" fmla="*/ 191656 h 1202551"/>
                <a:gd name="connsiteX5" fmla="*/ 459498 w 660619"/>
                <a:gd name="connsiteY5" fmla="*/ 53807 h 1202551"/>
                <a:gd name="connsiteX6" fmla="*/ 620322 w 660619"/>
                <a:gd name="connsiteY6" fmla="*/ 21642 h 1202551"/>
                <a:gd name="connsiteX7" fmla="*/ 657082 w 660619"/>
                <a:gd name="connsiteY7" fmla="*/ 118137 h 1202551"/>
                <a:gd name="connsiteX8" fmla="*/ 657082 w 660619"/>
                <a:gd name="connsiteY8" fmla="*/ 1202551 h 1202551"/>
                <a:gd name="connsiteX0" fmla="*/ 0 w 663166"/>
                <a:gd name="connsiteY0" fmla="*/ 945232 h 1202551"/>
                <a:gd name="connsiteX1" fmla="*/ 298674 w 663166"/>
                <a:gd name="connsiteY1" fmla="*/ 646559 h 1202551"/>
                <a:gd name="connsiteX2" fmla="*/ 307864 w 663166"/>
                <a:gd name="connsiteY2" fmla="*/ 563849 h 1202551"/>
                <a:gd name="connsiteX3" fmla="*/ 252724 w 663166"/>
                <a:gd name="connsiteY3" fmla="*/ 421405 h 1202551"/>
                <a:gd name="connsiteX4" fmla="*/ 303269 w 663166"/>
                <a:gd name="connsiteY4" fmla="*/ 191656 h 1202551"/>
                <a:gd name="connsiteX5" fmla="*/ 459498 w 663166"/>
                <a:gd name="connsiteY5" fmla="*/ 53807 h 1202551"/>
                <a:gd name="connsiteX6" fmla="*/ 585048 w 663166"/>
                <a:gd name="connsiteY6" fmla="*/ 21642 h 1202551"/>
                <a:gd name="connsiteX7" fmla="*/ 657082 w 663166"/>
                <a:gd name="connsiteY7" fmla="*/ 118137 h 1202551"/>
                <a:gd name="connsiteX8" fmla="*/ 657082 w 663166"/>
                <a:gd name="connsiteY8" fmla="*/ 1202551 h 1202551"/>
                <a:gd name="connsiteX0" fmla="*/ 0 w 663166"/>
                <a:gd name="connsiteY0" fmla="*/ 944259 h 1201578"/>
                <a:gd name="connsiteX1" fmla="*/ 298674 w 663166"/>
                <a:gd name="connsiteY1" fmla="*/ 645586 h 1201578"/>
                <a:gd name="connsiteX2" fmla="*/ 307864 w 663166"/>
                <a:gd name="connsiteY2" fmla="*/ 562876 h 1201578"/>
                <a:gd name="connsiteX3" fmla="*/ 252724 w 663166"/>
                <a:gd name="connsiteY3" fmla="*/ 420432 h 1201578"/>
                <a:gd name="connsiteX4" fmla="*/ 303269 w 663166"/>
                <a:gd name="connsiteY4" fmla="*/ 190683 h 1201578"/>
                <a:gd name="connsiteX5" fmla="*/ 459498 w 663166"/>
                <a:gd name="connsiteY5" fmla="*/ 52834 h 1201578"/>
                <a:gd name="connsiteX6" fmla="*/ 585048 w 663166"/>
                <a:gd name="connsiteY6" fmla="*/ 20669 h 1201578"/>
                <a:gd name="connsiteX7" fmla="*/ 657082 w 663166"/>
                <a:gd name="connsiteY7" fmla="*/ 117164 h 1201578"/>
                <a:gd name="connsiteX8" fmla="*/ 657082 w 663166"/>
                <a:gd name="connsiteY8" fmla="*/ 1201578 h 1201578"/>
                <a:gd name="connsiteX0" fmla="*/ 0 w 660810"/>
                <a:gd name="connsiteY0" fmla="*/ 928231 h 1185550"/>
                <a:gd name="connsiteX1" fmla="*/ 298674 w 660810"/>
                <a:gd name="connsiteY1" fmla="*/ 629558 h 1185550"/>
                <a:gd name="connsiteX2" fmla="*/ 307864 w 660810"/>
                <a:gd name="connsiteY2" fmla="*/ 546848 h 1185550"/>
                <a:gd name="connsiteX3" fmla="*/ 252724 w 660810"/>
                <a:gd name="connsiteY3" fmla="*/ 404404 h 1185550"/>
                <a:gd name="connsiteX4" fmla="*/ 303269 w 660810"/>
                <a:gd name="connsiteY4" fmla="*/ 174655 h 1185550"/>
                <a:gd name="connsiteX5" fmla="*/ 459498 w 660810"/>
                <a:gd name="connsiteY5" fmla="*/ 36806 h 1185550"/>
                <a:gd name="connsiteX6" fmla="*/ 585048 w 660810"/>
                <a:gd name="connsiteY6" fmla="*/ 4641 h 1185550"/>
                <a:gd name="connsiteX7" fmla="*/ 657082 w 660810"/>
                <a:gd name="connsiteY7" fmla="*/ 101136 h 1185550"/>
                <a:gd name="connsiteX8" fmla="*/ 657082 w 660810"/>
                <a:gd name="connsiteY8" fmla="*/ 1185550 h 1185550"/>
                <a:gd name="connsiteX0" fmla="*/ 0 w 660810"/>
                <a:gd name="connsiteY0" fmla="*/ 928731 h 1186050"/>
                <a:gd name="connsiteX1" fmla="*/ 298674 w 660810"/>
                <a:gd name="connsiteY1" fmla="*/ 630058 h 1186050"/>
                <a:gd name="connsiteX2" fmla="*/ 307864 w 660810"/>
                <a:gd name="connsiteY2" fmla="*/ 547348 h 1186050"/>
                <a:gd name="connsiteX3" fmla="*/ 252724 w 660810"/>
                <a:gd name="connsiteY3" fmla="*/ 404904 h 1186050"/>
                <a:gd name="connsiteX4" fmla="*/ 308696 w 660810"/>
                <a:gd name="connsiteY4" fmla="*/ 196862 h 1186050"/>
                <a:gd name="connsiteX5" fmla="*/ 459498 w 660810"/>
                <a:gd name="connsiteY5" fmla="*/ 37306 h 1186050"/>
                <a:gd name="connsiteX6" fmla="*/ 585048 w 660810"/>
                <a:gd name="connsiteY6" fmla="*/ 5141 h 1186050"/>
                <a:gd name="connsiteX7" fmla="*/ 657082 w 660810"/>
                <a:gd name="connsiteY7" fmla="*/ 101636 h 1186050"/>
                <a:gd name="connsiteX8" fmla="*/ 657082 w 660810"/>
                <a:gd name="connsiteY8" fmla="*/ 1186050 h 1186050"/>
                <a:gd name="connsiteX0" fmla="*/ 0 w 662769"/>
                <a:gd name="connsiteY0" fmla="*/ 945712 h 1203031"/>
                <a:gd name="connsiteX1" fmla="*/ 298674 w 662769"/>
                <a:gd name="connsiteY1" fmla="*/ 647039 h 1203031"/>
                <a:gd name="connsiteX2" fmla="*/ 307864 w 662769"/>
                <a:gd name="connsiteY2" fmla="*/ 564329 h 1203031"/>
                <a:gd name="connsiteX3" fmla="*/ 252724 w 662769"/>
                <a:gd name="connsiteY3" fmla="*/ 421885 h 1203031"/>
                <a:gd name="connsiteX4" fmla="*/ 308696 w 662769"/>
                <a:gd name="connsiteY4" fmla="*/ 213843 h 1203031"/>
                <a:gd name="connsiteX5" fmla="*/ 459498 w 662769"/>
                <a:gd name="connsiteY5" fmla="*/ 54287 h 1203031"/>
                <a:gd name="connsiteX6" fmla="*/ 590474 w 662769"/>
                <a:gd name="connsiteY6" fmla="*/ 19409 h 1203031"/>
                <a:gd name="connsiteX7" fmla="*/ 657082 w 662769"/>
                <a:gd name="connsiteY7" fmla="*/ 118617 h 1203031"/>
                <a:gd name="connsiteX8" fmla="*/ 657082 w 662769"/>
                <a:gd name="connsiteY8" fmla="*/ 1203031 h 1203031"/>
                <a:gd name="connsiteX0" fmla="*/ 0 w 658499"/>
                <a:gd name="connsiteY0" fmla="*/ 931084 h 1188403"/>
                <a:gd name="connsiteX1" fmla="*/ 298674 w 658499"/>
                <a:gd name="connsiteY1" fmla="*/ 632411 h 1188403"/>
                <a:gd name="connsiteX2" fmla="*/ 307864 w 658499"/>
                <a:gd name="connsiteY2" fmla="*/ 549701 h 1188403"/>
                <a:gd name="connsiteX3" fmla="*/ 252724 w 658499"/>
                <a:gd name="connsiteY3" fmla="*/ 407257 h 1188403"/>
                <a:gd name="connsiteX4" fmla="*/ 308696 w 658499"/>
                <a:gd name="connsiteY4" fmla="*/ 199215 h 1188403"/>
                <a:gd name="connsiteX5" fmla="*/ 459498 w 658499"/>
                <a:gd name="connsiteY5" fmla="*/ 39659 h 1188403"/>
                <a:gd name="connsiteX6" fmla="*/ 590474 w 658499"/>
                <a:gd name="connsiteY6" fmla="*/ 4781 h 1188403"/>
                <a:gd name="connsiteX7" fmla="*/ 657082 w 658499"/>
                <a:gd name="connsiteY7" fmla="*/ 103989 h 1188403"/>
                <a:gd name="connsiteX8" fmla="*/ 657082 w 658499"/>
                <a:gd name="connsiteY8" fmla="*/ 1188403 h 118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8499" h="1188403">
                  <a:moveTo>
                    <a:pt x="0" y="931084"/>
                  </a:moveTo>
                  <a:cubicBezTo>
                    <a:pt x="123681" y="813529"/>
                    <a:pt x="247363" y="695975"/>
                    <a:pt x="298674" y="632411"/>
                  </a:cubicBezTo>
                  <a:cubicBezTo>
                    <a:pt x="349985" y="568847"/>
                    <a:pt x="315522" y="587227"/>
                    <a:pt x="307864" y="549701"/>
                  </a:cubicBezTo>
                  <a:cubicBezTo>
                    <a:pt x="300206" y="512175"/>
                    <a:pt x="252585" y="465671"/>
                    <a:pt x="252724" y="407257"/>
                  </a:cubicBezTo>
                  <a:cubicBezTo>
                    <a:pt x="252863" y="348843"/>
                    <a:pt x="274234" y="260481"/>
                    <a:pt x="308696" y="199215"/>
                  </a:cubicBezTo>
                  <a:cubicBezTo>
                    <a:pt x="343158" y="137949"/>
                    <a:pt x="412535" y="72065"/>
                    <a:pt x="459498" y="39659"/>
                  </a:cubicBezTo>
                  <a:cubicBezTo>
                    <a:pt x="506461" y="7253"/>
                    <a:pt x="535837" y="-8654"/>
                    <a:pt x="590474" y="4781"/>
                  </a:cubicBezTo>
                  <a:cubicBezTo>
                    <a:pt x="645111" y="18216"/>
                    <a:pt x="656835" y="31534"/>
                    <a:pt x="657082" y="103989"/>
                  </a:cubicBezTo>
                  <a:cubicBezTo>
                    <a:pt x="657329" y="176444"/>
                    <a:pt x="660145" y="744605"/>
                    <a:pt x="657082" y="1188403"/>
                  </a:cubicBezTo>
                </a:path>
              </a:pathLst>
            </a:custGeom>
            <a:noFill/>
            <a:ln w="31750">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0" name="テキスト ボックス 109">
            <a:extLst>
              <a:ext uri="{FF2B5EF4-FFF2-40B4-BE49-F238E27FC236}">
                <a16:creationId xmlns:a16="http://schemas.microsoft.com/office/drawing/2014/main" id="{B41D66FE-65A2-4E57-81D2-2B719F5C48AC}"/>
              </a:ext>
            </a:extLst>
          </p:cNvPr>
          <p:cNvSpPr txBox="1"/>
          <p:nvPr/>
        </p:nvSpPr>
        <p:spPr>
          <a:xfrm>
            <a:off x="784603" y="3818100"/>
            <a:ext cx="5826923" cy="738664"/>
          </a:xfrm>
          <a:prstGeom prst="rect">
            <a:avLst/>
          </a:prstGeom>
        </p:spPr>
        <p:txBody>
          <a:bodyPr wrap="square" rtlCol="0">
            <a:sp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摺動子の位置と、電流の経路を見ると、抵抗体を通る距離が違うのが分かると思います。抵抗体を通る距離が長いと抵抗の値が大きく、距離が短いと、抵抗が小さくなります。</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1" name="テキスト ボックス 110">
            <a:extLst>
              <a:ext uri="{FF2B5EF4-FFF2-40B4-BE49-F238E27FC236}">
                <a16:creationId xmlns:a16="http://schemas.microsoft.com/office/drawing/2014/main" id="{485AFC41-01DF-4774-AD3A-C626B7E0F7DB}"/>
              </a:ext>
            </a:extLst>
          </p:cNvPr>
          <p:cNvSpPr txBox="1"/>
          <p:nvPr/>
        </p:nvSpPr>
        <p:spPr>
          <a:xfrm>
            <a:off x="1127631" y="5710965"/>
            <a:ext cx="1680334" cy="461665"/>
          </a:xfrm>
          <a:prstGeom prst="rect">
            <a:avLst/>
          </a:prstGeom>
        </p:spPr>
        <p:txBody>
          <a:bodyPr wrap="square" rtlCol="0">
            <a:spAutoFit/>
          </a:bodyPr>
          <a:lstStyle/>
          <a:p>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摺動子が端子</a:t>
            </a:r>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に近い</a:t>
            </a:r>
            <a:endParaRPr kumimoji="1"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端子１と２の抵抗＝小</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2" name="テキスト ボックス 111">
            <a:extLst>
              <a:ext uri="{FF2B5EF4-FFF2-40B4-BE49-F238E27FC236}">
                <a16:creationId xmlns:a16="http://schemas.microsoft.com/office/drawing/2014/main" id="{F0C580C1-E34B-4618-B607-98B380678643}"/>
              </a:ext>
            </a:extLst>
          </p:cNvPr>
          <p:cNvSpPr txBox="1"/>
          <p:nvPr/>
        </p:nvSpPr>
        <p:spPr>
          <a:xfrm>
            <a:off x="4937794" y="5710965"/>
            <a:ext cx="1680334" cy="461665"/>
          </a:xfrm>
          <a:prstGeom prst="rect">
            <a:avLst/>
          </a:prstGeom>
        </p:spPr>
        <p:txBody>
          <a:bodyPr wrap="square" rtlCol="0">
            <a:spAutoFit/>
          </a:bodyPr>
          <a:lstStyle/>
          <a:p>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摺動子が端子</a:t>
            </a:r>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から遠い</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端子１と２の抵抗＝大</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13" name="直線コネクタ 112">
            <a:extLst>
              <a:ext uri="{FF2B5EF4-FFF2-40B4-BE49-F238E27FC236}">
                <a16:creationId xmlns:a16="http://schemas.microsoft.com/office/drawing/2014/main" id="{1861B8FC-D5FC-4B5D-9B2D-49DFD6DAF0F1}"/>
              </a:ext>
            </a:extLst>
          </p:cNvPr>
          <p:cNvCxnSpPr>
            <a:stCxn id="58" idx="1"/>
            <a:endCxn id="67" idx="2"/>
          </p:cNvCxnSpPr>
          <p:nvPr/>
        </p:nvCxnSpPr>
        <p:spPr>
          <a:xfrm flipH="1">
            <a:off x="6190353" y="1618231"/>
            <a:ext cx="117403" cy="24247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4" name="直線コネクタ 113">
            <a:extLst>
              <a:ext uri="{FF2B5EF4-FFF2-40B4-BE49-F238E27FC236}">
                <a16:creationId xmlns:a16="http://schemas.microsoft.com/office/drawing/2014/main" id="{B64FADFA-8287-4638-9ACA-F5557427706F}"/>
              </a:ext>
            </a:extLst>
          </p:cNvPr>
          <p:cNvCxnSpPr>
            <a:stCxn id="70" idx="1"/>
            <a:endCxn id="66" idx="3"/>
          </p:cNvCxnSpPr>
          <p:nvPr/>
        </p:nvCxnSpPr>
        <p:spPr>
          <a:xfrm flipH="1">
            <a:off x="6393082" y="2636903"/>
            <a:ext cx="157074" cy="23195"/>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5" name="直線コネクタ 114">
            <a:extLst>
              <a:ext uri="{FF2B5EF4-FFF2-40B4-BE49-F238E27FC236}">
                <a16:creationId xmlns:a16="http://schemas.microsoft.com/office/drawing/2014/main" id="{C21A5E2E-67BB-4EE4-A761-82C739DB7DE7}"/>
              </a:ext>
            </a:extLst>
          </p:cNvPr>
          <p:cNvCxnSpPr>
            <a:stCxn id="71" idx="2"/>
            <a:endCxn id="63" idx="1"/>
          </p:cNvCxnSpPr>
          <p:nvPr/>
        </p:nvCxnSpPr>
        <p:spPr>
          <a:xfrm>
            <a:off x="5094792" y="1800786"/>
            <a:ext cx="611951" cy="200802"/>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6" name="直線コネクタ 115">
            <a:extLst>
              <a:ext uri="{FF2B5EF4-FFF2-40B4-BE49-F238E27FC236}">
                <a16:creationId xmlns:a16="http://schemas.microsoft.com/office/drawing/2014/main" id="{B1B9C5E4-B708-475D-BC42-472FB01D44EB}"/>
              </a:ext>
            </a:extLst>
          </p:cNvPr>
          <p:cNvCxnSpPr>
            <a:stCxn id="73" idx="3"/>
            <a:endCxn id="72" idx="2"/>
          </p:cNvCxnSpPr>
          <p:nvPr/>
        </p:nvCxnSpPr>
        <p:spPr>
          <a:xfrm flipV="1">
            <a:off x="5146850" y="2217429"/>
            <a:ext cx="631812" cy="13610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7" name="テキスト ボックス 116">
            <a:extLst>
              <a:ext uri="{FF2B5EF4-FFF2-40B4-BE49-F238E27FC236}">
                <a16:creationId xmlns:a16="http://schemas.microsoft.com/office/drawing/2014/main" id="{4D81B4F8-95B1-443C-8CEA-73DB90E90CCD}"/>
              </a:ext>
            </a:extLst>
          </p:cNvPr>
          <p:cNvSpPr txBox="1"/>
          <p:nvPr/>
        </p:nvSpPr>
        <p:spPr>
          <a:xfrm>
            <a:off x="4599791" y="1343639"/>
            <a:ext cx="917502" cy="253916"/>
          </a:xfrm>
          <a:prstGeom prst="rect">
            <a:avLst/>
          </a:prstGeom>
        </p:spPr>
        <p:txBody>
          <a:bodyPr wrap="square" rtlCol="0">
            <a:spAutoFit/>
          </a:bodyPr>
          <a:lstStyle/>
          <a:p>
            <a:r>
              <a:rPr lang="ja-JP" altLang="en-US" sz="1050" dirty="0">
                <a:latin typeface="Meiryo UI" panose="020B0604030504040204" pitchFamily="50" charset="-128"/>
                <a:ea typeface="Meiryo UI" panose="020B0604030504040204" pitchFamily="50" charset="-128"/>
                <a:cs typeface="Meiryo UI" panose="020B0604030504040204" pitchFamily="50" charset="-128"/>
              </a:rPr>
              <a:t>しゅうどうし</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8" name="タイトル 1">
            <a:extLst>
              <a:ext uri="{FF2B5EF4-FFF2-40B4-BE49-F238E27FC236}">
                <a16:creationId xmlns:a16="http://schemas.microsoft.com/office/drawing/2014/main" id="{0AA9867A-445B-414D-BA66-A82B5F914AB7}"/>
              </a:ext>
            </a:extLst>
          </p:cNvPr>
          <p:cNvSpPr txBox="1">
            <a:spLocks/>
          </p:cNvSpPr>
          <p:nvPr/>
        </p:nvSpPr>
        <p:spPr>
          <a:xfrm>
            <a:off x="838200" y="365126"/>
            <a:ext cx="555488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　ボリューム</a:t>
            </a:r>
          </a:p>
        </p:txBody>
      </p:sp>
    </p:spTree>
    <p:extLst>
      <p:ext uri="{BB962C8B-B14F-4D97-AF65-F5344CB8AC3E}">
        <p14:creationId xmlns:p14="http://schemas.microsoft.com/office/powerpoint/2010/main" val="18025336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電子機器の部品&#10;&#10;低い精度で自動的に生成された説明">
            <a:extLst>
              <a:ext uri="{FF2B5EF4-FFF2-40B4-BE49-F238E27FC236}">
                <a16:creationId xmlns:a16="http://schemas.microsoft.com/office/drawing/2014/main" id="{3CA0DBAB-74D4-406F-A74E-32975FED1D5A}"/>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a:stretch/>
        </p:blipFill>
        <p:spPr>
          <a:xfrm rot="5400000">
            <a:off x="4473071" y="1315786"/>
            <a:ext cx="1408624" cy="1763566"/>
          </a:xfrm>
          <a:prstGeom prst="rect">
            <a:avLst/>
          </a:prstGeom>
        </p:spPr>
      </p:pic>
      <p:grpSp>
        <p:nvGrpSpPr>
          <p:cNvPr id="36" name="グループ化 35"/>
          <p:cNvGrpSpPr/>
          <p:nvPr/>
        </p:nvGrpSpPr>
        <p:grpSpPr>
          <a:xfrm>
            <a:off x="-8757" y="365125"/>
            <a:ext cx="477794" cy="5189823"/>
            <a:chOff x="-8757" y="365125"/>
            <a:chExt cx="477794" cy="5189823"/>
          </a:xfrm>
        </p:grpSpPr>
        <p:sp>
          <p:nvSpPr>
            <p:cNvPr id="37" name="片側の 2 つの角を丸めた四角形 3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8" name="片側の 2 つの角を丸めた四角形 47"/>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119" name="直線コネクタ 118">
            <a:extLst>
              <a:ext uri="{FF2B5EF4-FFF2-40B4-BE49-F238E27FC236}">
                <a16:creationId xmlns:a16="http://schemas.microsoft.com/office/drawing/2014/main" id="{9F7711F6-00DC-43A6-9AF2-2DEE67F58D5A}"/>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20" name="コンテンツ プレースホルダー 2">
            <a:extLst>
              <a:ext uri="{FF2B5EF4-FFF2-40B4-BE49-F238E27FC236}">
                <a16:creationId xmlns:a16="http://schemas.microsoft.com/office/drawing/2014/main" id="{64B68EDA-36F5-43BF-B2FE-8A68009CF933}"/>
              </a:ext>
            </a:extLst>
          </p:cNvPr>
          <p:cNvSpPr txBox="1">
            <a:spLocks/>
          </p:cNvSpPr>
          <p:nvPr/>
        </p:nvSpPr>
        <p:spPr>
          <a:xfrm>
            <a:off x="826539" y="1389645"/>
            <a:ext cx="3288855"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全てを制御する心臓部</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1" name="小波 120">
            <a:extLst>
              <a:ext uri="{FF2B5EF4-FFF2-40B4-BE49-F238E27FC236}">
                <a16:creationId xmlns:a16="http://schemas.microsoft.com/office/drawing/2014/main" id="{9468F116-AB8B-493F-AA91-1F8BC9ECB7CC}"/>
              </a:ext>
            </a:extLst>
          </p:cNvPr>
          <p:cNvSpPr/>
          <p:nvPr/>
        </p:nvSpPr>
        <p:spPr>
          <a:xfrm>
            <a:off x="6984987" y="1493257"/>
            <a:ext cx="709994" cy="363827"/>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発展</a:t>
            </a:r>
          </a:p>
        </p:txBody>
      </p:sp>
      <p:sp>
        <p:nvSpPr>
          <p:cNvPr id="122" name="テキスト ボックス 121">
            <a:extLst>
              <a:ext uri="{FF2B5EF4-FFF2-40B4-BE49-F238E27FC236}">
                <a16:creationId xmlns:a16="http://schemas.microsoft.com/office/drawing/2014/main" id="{7C3972B6-8F47-48AC-8BF4-B92D0E689735}"/>
              </a:ext>
            </a:extLst>
          </p:cNvPr>
          <p:cNvSpPr txBox="1"/>
          <p:nvPr/>
        </p:nvSpPr>
        <p:spPr>
          <a:xfrm>
            <a:off x="6984987" y="2021571"/>
            <a:ext cx="4299097" cy="523220"/>
          </a:xfrm>
          <a:prstGeom prst="rect">
            <a:avLst/>
          </a:prstGeom>
        </p:spPr>
        <p:txBody>
          <a:bodyPr wrap="square" rtlCol="0">
            <a:sp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身の回りでマイコンが使用されているものにはどんなものがあり、どのようなことをコントロールしているか調べてみよう。</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3" name="テキスト ボックス 122">
            <a:extLst>
              <a:ext uri="{FF2B5EF4-FFF2-40B4-BE49-F238E27FC236}">
                <a16:creationId xmlns:a16="http://schemas.microsoft.com/office/drawing/2014/main" id="{FD6D4DDE-9687-4A98-8536-DC7AF93E4E5F}"/>
              </a:ext>
            </a:extLst>
          </p:cNvPr>
          <p:cNvSpPr txBox="1"/>
          <p:nvPr/>
        </p:nvSpPr>
        <p:spPr>
          <a:xfrm>
            <a:off x="6984987" y="4075723"/>
            <a:ext cx="4045468" cy="1384995"/>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最近の電気製品にはほとんどのものにマイコンが使用されています。複雑な手順の作業を間違えることなく、常に同じレベルで行うことができるからです。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また、自分でプログラムを作成してそのマイコンに書き込み、独自の機器を作成できる「マイコンボード」も多く販売されています。</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cs typeface="Meiryo UI" panose="020B0604030504040204" pitchFamily="50" charset="-128"/>
              </a:rPr>
              <a:t>micro:bit</a:t>
            </a:r>
            <a:r>
              <a:rPr lang="ja-JP" altLang="en-US" sz="1400" dirty="0" err="1">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Arduino</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など</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4" name="テキスト ボックス 123">
            <a:extLst>
              <a:ext uri="{FF2B5EF4-FFF2-40B4-BE49-F238E27FC236}">
                <a16:creationId xmlns:a16="http://schemas.microsoft.com/office/drawing/2014/main" id="{A9939DE7-6B78-45EC-9379-9DB5BC40E4B1}"/>
              </a:ext>
            </a:extLst>
          </p:cNvPr>
          <p:cNvSpPr txBox="1"/>
          <p:nvPr/>
        </p:nvSpPr>
        <p:spPr>
          <a:xfrm>
            <a:off x="858498" y="1776568"/>
            <a:ext cx="3032211" cy="1169551"/>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マイコンはマイクロコントローラーの略で、周辺装置を制御するためのプログラムがあらかじめ書き込まれています。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このマイコン一つで必要な働きを行うことから「ワンチップマイコン」とも呼ばれます。</a:t>
            </a:r>
          </a:p>
        </p:txBody>
      </p:sp>
      <p:pic>
        <p:nvPicPr>
          <p:cNvPr id="125" name="図 124">
            <a:extLst>
              <a:ext uri="{FF2B5EF4-FFF2-40B4-BE49-F238E27FC236}">
                <a16:creationId xmlns:a16="http://schemas.microsoft.com/office/drawing/2014/main" id="{97B8CF40-8E17-4CA1-AE13-36A946CBDF7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3252" y="3371736"/>
            <a:ext cx="1244444" cy="1295238"/>
          </a:xfrm>
          <a:prstGeom prst="rect">
            <a:avLst/>
          </a:prstGeom>
        </p:spPr>
      </p:pic>
      <p:sp>
        <p:nvSpPr>
          <p:cNvPr id="126" name="テキスト ボックス 125">
            <a:extLst>
              <a:ext uri="{FF2B5EF4-FFF2-40B4-BE49-F238E27FC236}">
                <a16:creationId xmlns:a16="http://schemas.microsoft.com/office/drawing/2014/main" id="{06D3ED20-8FA7-418A-BC76-719DC93C70C4}"/>
              </a:ext>
            </a:extLst>
          </p:cNvPr>
          <p:cNvSpPr txBox="1"/>
          <p:nvPr/>
        </p:nvSpPr>
        <p:spPr>
          <a:xfrm>
            <a:off x="2364102" y="3535330"/>
            <a:ext cx="3817624" cy="2677656"/>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マイコンの内部は図のような構成になっています。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CPU(</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中央演算処理装置</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計算や周辺装置の管理などを行う</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・メモリー</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プログラムなどを記憶する。</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I/O(</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アイ・オー</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周辺機器と信号のやり取りを行う。</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・タイマー</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制御のタイミングなどをコントロール。</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この</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つがマイコンの基本的な構成です。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127" name="表 126">
            <a:extLst>
              <a:ext uri="{FF2B5EF4-FFF2-40B4-BE49-F238E27FC236}">
                <a16:creationId xmlns:a16="http://schemas.microsoft.com/office/drawing/2014/main" id="{79D1DD79-18BC-4EC8-B30F-FD0D0428DED2}"/>
              </a:ext>
            </a:extLst>
          </p:cNvPr>
          <p:cNvGraphicFramePr>
            <a:graphicFrameLocks noGrp="1"/>
          </p:cNvGraphicFramePr>
          <p:nvPr>
            <p:extLst>
              <p:ext uri="{D42A27DB-BD31-4B8C-83A1-F6EECF244321}">
                <p14:modId xmlns:p14="http://schemas.microsoft.com/office/powerpoint/2010/main" val="48982287"/>
              </p:ext>
            </p:extLst>
          </p:nvPr>
        </p:nvGraphicFramePr>
        <p:xfrm>
          <a:off x="7111801" y="2871568"/>
          <a:ext cx="4045468" cy="914400"/>
        </p:xfrm>
        <a:graphic>
          <a:graphicData uri="http://schemas.openxmlformats.org/drawingml/2006/table">
            <a:tbl>
              <a:tblPr firstRow="1" bandRow="1">
                <a:tableStyleId>{5C22544A-7EE6-4342-B048-85BDC9FD1C3A}</a:tableStyleId>
              </a:tblPr>
              <a:tblGrid>
                <a:gridCol w="784751">
                  <a:extLst>
                    <a:ext uri="{9D8B030D-6E8A-4147-A177-3AD203B41FA5}">
                      <a16:colId xmlns:a16="http://schemas.microsoft.com/office/drawing/2014/main" val="20000"/>
                    </a:ext>
                  </a:extLst>
                </a:gridCol>
                <a:gridCol w="3260717">
                  <a:extLst>
                    <a:ext uri="{9D8B030D-6E8A-4147-A177-3AD203B41FA5}">
                      <a16:colId xmlns:a16="http://schemas.microsoft.com/office/drawing/2014/main" val="20001"/>
                    </a:ext>
                  </a:extLst>
                </a:gridCol>
              </a:tblGrid>
              <a:tr h="240738">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洗濯機</a:t>
                      </a:r>
                    </a:p>
                  </a:txBody>
                  <a:tcPr>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例：洗濯の手順をコントロール</a:t>
                      </a:r>
                    </a:p>
                  </a:txBody>
                  <a:tcPr>
                    <a:lnB w="12700" cap="flat" cmpd="sng" algn="ctr">
                      <a:solidFill>
                        <a:schemeClr val="bg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240738">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テレビ</a:t>
                      </a:r>
                    </a:p>
                  </a:txBody>
                  <a:tcPr>
                    <a:lnT w="12700" cap="flat" cmpd="sng" algn="ctr">
                      <a:solidFill>
                        <a:schemeClr val="bg1"/>
                      </a:solidFill>
                      <a:prstDash val="solid"/>
                      <a:round/>
                      <a:headEnd type="none" w="med" len="med"/>
                      <a:tailEnd type="none" w="med" len="med"/>
                    </a:lnT>
                  </a:tcPr>
                </a:tc>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例：チャンネルや映像のコントロール</a:t>
                      </a:r>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1"/>
                  </a:ext>
                </a:extLst>
              </a:tr>
              <a:tr h="240738">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カメラ</a:t>
                      </a:r>
                    </a:p>
                  </a:txBody>
                  <a:tcPr>
                    <a:solidFill>
                      <a:schemeClr val="accent1">
                        <a:lumMod val="20000"/>
                        <a:lumOff val="80000"/>
                      </a:schemeClr>
                    </a:solidFill>
                  </a:tcPr>
                </a:tc>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例：最適な撮影になるようにコントロール</a:t>
                      </a:r>
                    </a:p>
                  </a:txBody>
                  <a:tcPr>
                    <a:solidFill>
                      <a:schemeClr val="accent1">
                        <a:lumMod val="20000"/>
                        <a:lumOff val="80000"/>
                      </a:schemeClr>
                    </a:solidFill>
                  </a:tcPr>
                </a:tc>
                <a:extLst>
                  <a:ext uri="{0D108BD9-81ED-4DB2-BD59-A6C34878D82A}">
                    <a16:rowId xmlns:a16="http://schemas.microsoft.com/office/drawing/2014/main" val="10002"/>
                  </a:ext>
                </a:extLst>
              </a:tr>
            </a:tbl>
          </a:graphicData>
        </a:graphic>
      </p:graphicFrame>
      <p:sp>
        <p:nvSpPr>
          <p:cNvPr id="128" name="テキスト ボックス 127">
            <a:extLst>
              <a:ext uri="{FF2B5EF4-FFF2-40B4-BE49-F238E27FC236}">
                <a16:creationId xmlns:a16="http://schemas.microsoft.com/office/drawing/2014/main" id="{A028DAAD-4E30-48BE-8B5C-E16D1B671623}"/>
              </a:ext>
            </a:extLst>
          </p:cNvPr>
          <p:cNvSpPr txBox="1"/>
          <p:nvPr/>
        </p:nvSpPr>
        <p:spPr>
          <a:xfrm>
            <a:off x="3743925" y="2945756"/>
            <a:ext cx="785792" cy="338554"/>
          </a:xfrm>
          <a:prstGeom prst="rect">
            <a:avLst/>
          </a:prstGeom>
          <a:noFill/>
        </p:spPr>
        <p:txBody>
          <a:bodyPr wrap="none" rtlCol="0">
            <a:spAutoFit/>
          </a:bodyPr>
          <a:lstStyle/>
          <a:p>
            <a:pPr algn="ctr"/>
            <a:r>
              <a:rPr lang="ja-JP" altLang="en-US" sz="1600" dirty="0">
                <a:latin typeface="Meiryo UI" panose="020B0604030504040204" pitchFamily="50" charset="-128"/>
                <a:ea typeface="Meiryo UI" panose="020B0604030504040204" pitchFamily="50" charset="-128"/>
                <a:cs typeface="Meiryo UI" panose="020B0604030504040204" pitchFamily="50" charset="-128"/>
              </a:rPr>
              <a:t>マイコン</a:t>
            </a:r>
          </a:p>
        </p:txBody>
      </p:sp>
      <p:cxnSp>
        <p:nvCxnSpPr>
          <p:cNvPr id="129" name="直線コネクタ 128">
            <a:extLst>
              <a:ext uri="{FF2B5EF4-FFF2-40B4-BE49-F238E27FC236}">
                <a16:creationId xmlns:a16="http://schemas.microsoft.com/office/drawing/2014/main" id="{B9F85705-CC5B-4779-AB5D-E5E7FC152E78}"/>
              </a:ext>
            </a:extLst>
          </p:cNvPr>
          <p:cNvCxnSpPr/>
          <p:nvPr/>
        </p:nvCxnSpPr>
        <p:spPr>
          <a:xfrm flipV="1">
            <a:off x="4517316" y="2226755"/>
            <a:ext cx="592051" cy="896253"/>
          </a:xfrm>
          <a:prstGeom prst="line">
            <a:avLst/>
          </a:prstGeom>
          <a:ln w="38100" cmpd="sng">
            <a:solidFill>
              <a:srgbClr val="FF0000"/>
            </a:solidFill>
            <a:tailEnd type="oval"/>
          </a:ln>
        </p:spPr>
        <p:style>
          <a:lnRef idx="1">
            <a:schemeClr val="accent1"/>
          </a:lnRef>
          <a:fillRef idx="0">
            <a:schemeClr val="accent1"/>
          </a:fillRef>
          <a:effectRef idx="0">
            <a:schemeClr val="accent1"/>
          </a:effectRef>
          <a:fontRef idx="minor">
            <a:schemeClr val="tx1"/>
          </a:fontRef>
        </p:style>
      </p:cxnSp>
      <p:sp>
        <p:nvSpPr>
          <p:cNvPr id="130" name="正方形/長方形 129">
            <a:extLst>
              <a:ext uri="{FF2B5EF4-FFF2-40B4-BE49-F238E27FC236}">
                <a16:creationId xmlns:a16="http://schemas.microsoft.com/office/drawing/2014/main" id="{C736D0D8-5587-4031-B86A-DF5D1A2B13B6}"/>
              </a:ext>
            </a:extLst>
          </p:cNvPr>
          <p:cNvSpPr/>
          <p:nvPr/>
        </p:nvSpPr>
        <p:spPr>
          <a:xfrm>
            <a:off x="6896910" y="1408874"/>
            <a:ext cx="4456889" cy="4146076"/>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131" name="タイトル 1">
            <a:extLst>
              <a:ext uri="{FF2B5EF4-FFF2-40B4-BE49-F238E27FC236}">
                <a16:creationId xmlns:a16="http://schemas.microsoft.com/office/drawing/2014/main" id="{5A12304A-A48A-4D36-8797-B41C87E7FAC8}"/>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j-ea"/>
                <a:cs typeface="Meiryo UI" panose="020B0604030504040204" pitchFamily="50" charset="-128"/>
              </a:rPr>
              <a:t>解説　マイコン</a:t>
            </a:r>
          </a:p>
        </p:txBody>
      </p:sp>
    </p:spTree>
    <p:extLst>
      <p:ext uri="{BB962C8B-B14F-4D97-AF65-F5344CB8AC3E}">
        <p14:creationId xmlns:p14="http://schemas.microsoft.com/office/powerpoint/2010/main" val="2360148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10515600" cy="730250"/>
          </a:xfrm>
        </p:spPr>
        <p:txBody>
          <a:bodyPr/>
          <a:lstStyle/>
          <a:p>
            <a:r>
              <a:rPr kumimoji="1"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タイムテーブル例</a:t>
            </a:r>
          </a:p>
        </p:txBody>
      </p:sp>
      <p:cxnSp>
        <p:nvCxnSpPr>
          <p:cNvPr id="21" name="直線コネクタ 20"/>
          <p:cNvCxnSpPr/>
          <p:nvPr/>
        </p:nvCxnSpPr>
        <p:spPr>
          <a:xfrm>
            <a:off x="838200" y="1244386"/>
            <a:ext cx="10515600" cy="0"/>
          </a:xfrm>
          <a:prstGeom prst="line">
            <a:avLst/>
          </a:prstGeom>
          <a:ln w="120650" cmpd="thickThin">
            <a:solidFill>
              <a:schemeClr val="accent4">
                <a:lumMod val="60000"/>
                <a:lumOff val="40000"/>
              </a:schemeClr>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2517557389"/>
              </p:ext>
            </p:extLst>
          </p:nvPr>
        </p:nvGraphicFramePr>
        <p:xfrm>
          <a:off x="838200" y="1479551"/>
          <a:ext cx="10515601" cy="4448492"/>
        </p:xfrm>
        <a:graphic>
          <a:graphicData uri="http://schemas.openxmlformats.org/drawingml/2006/table">
            <a:tbl>
              <a:tblPr firstRow="1" bandRow="1">
                <a:tableStyleId>{1E171933-4619-4E11-9A3F-F7608DF75F80}</a:tableStyleId>
              </a:tblPr>
              <a:tblGrid>
                <a:gridCol w="1074683">
                  <a:extLst>
                    <a:ext uri="{9D8B030D-6E8A-4147-A177-3AD203B41FA5}">
                      <a16:colId xmlns:a16="http://schemas.microsoft.com/office/drawing/2014/main" val="20000"/>
                    </a:ext>
                  </a:extLst>
                </a:gridCol>
                <a:gridCol w="1187669">
                  <a:extLst>
                    <a:ext uri="{9D8B030D-6E8A-4147-A177-3AD203B41FA5}">
                      <a16:colId xmlns:a16="http://schemas.microsoft.com/office/drawing/2014/main" val="20001"/>
                    </a:ext>
                  </a:extLst>
                </a:gridCol>
                <a:gridCol w="3226676">
                  <a:extLst>
                    <a:ext uri="{9D8B030D-6E8A-4147-A177-3AD203B41FA5}">
                      <a16:colId xmlns:a16="http://schemas.microsoft.com/office/drawing/2014/main" val="20002"/>
                    </a:ext>
                  </a:extLst>
                </a:gridCol>
                <a:gridCol w="5026573">
                  <a:extLst>
                    <a:ext uri="{9D8B030D-6E8A-4147-A177-3AD203B41FA5}">
                      <a16:colId xmlns:a16="http://schemas.microsoft.com/office/drawing/2014/main" val="20003"/>
                    </a:ext>
                  </a:extLst>
                </a:gridCol>
              </a:tblGrid>
              <a:tr h="413570">
                <a:tc>
                  <a:txBody>
                    <a:bodyPr/>
                    <a:lstStyle/>
                    <a:p>
                      <a:pPr algn="ctr"/>
                      <a:r>
                        <a:rPr kumimoji="1" lang="ja-JP" altLang="en-US" dirty="0">
                          <a:latin typeface="BIZ UDPゴシック" panose="020B0400000000000000" pitchFamily="50" charset="-128"/>
                          <a:ea typeface="BIZ UDPゴシック" panose="020B0400000000000000" pitchFamily="50" charset="-128"/>
                        </a:rPr>
                        <a:t>例１</a:t>
                      </a:r>
                    </a:p>
                  </a:txBody>
                  <a:tcPr>
                    <a:lnR w="12700" cap="flat" cmpd="sng" algn="ctr">
                      <a:solidFill>
                        <a:srgbClr val="FFC000"/>
                      </a:solidFill>
                      <a:prstDash val="solid"/>
                      <a:round/>
                      <a:headEnd type="none" w="med" len="med"/>
                      <a:tailEnd type="none" w="med" len="med"/>
                    </a:lnR>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例２</a:t>
                      </a: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項目</a:t>
                      </a: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内容</a:t>
                      </a:r>
                    </a:p>
                  </a:txBody>
                  <a:tcPr>
                    <a:lnL w="12700" cap="flat" cmpd="sng" algn="ctr">
                      <a:solidFill>
                        <a:srgbClr val="FFC000"/>
                      </a:solidFill>
                      <a:prstDash val="solid"/>
                      <a:round/>
                      <a:headEnd type="none" w="med" len="med"/>
                      <a:tailEnd type="none" w="med" len="med"/>
                    </a:lnL>
                  </a:tcPr>
                </a:tc>
                <a:extLst>
                  <a:ext uri="{0D108BD9-81ED-4DB2-BD59-A6C34878D82A}">
                    <a16:rowId xmlns:a16="http://schemas.microsoft.com/office/drawing/2014/main" val="10000"/>
                  </a:ext>
                </a:extLst>
              </a:tr>
              <a:tr h="744976">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１時間目</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a:latin typeface="BIZ UDPゴシック" panose="020B0400000000000000" pitchFamily="50" charset="-128"/>
                          <a:ea typeface="BIZ UDPゴシック" panose="020B0400000000000000" pitchFamily="50" charset="-128"/>
                          <a:cs typeface="メイリオ" panose="020B0604030504040204" pitchFamily="50" charset="-128"/>
                        </a:rPr>
                        <a:t>(A)</a:t>
                      </a:r>
                      <a:r>
                        <a:rPr lang="ja-JP" altLang="en-US" sz="1400" dirty="0">
                          <a:latin typeface="BIZ UDPゴシック" panose="020B0400000000000000" pitchFamily="50" charset="-128"/>
                          <a:ea typeface="BIZ UDPゴシック" panose="020B0400000000000000" pitchFamily="50" charset="-128"/>
                          <a:cs typeface="メイリオ" panose="020B0604030504040204" pitchFamily="50" charset="-128"/>
                        </a:rPr>
                        <a:t>か</a:t>
                      </a:r>
                      <a:r>
                        <a:rPr lang="en-US" altLang="ja-JP" sz="1400" dirty="0">
                          <a:latin typeface="BIZ UDPゴシック" panose="020B0400000000000000" pitchFamily="50" charset="-128"/>
                          <a:ea typeface="BIZ UDPゴシック" panose="020B0400000000000000" pitchFamily="50" charset="-128"/>
                          <a:cs typeface="メイリオ" panose="020B0604030504040204" pitchFamily="50" charset="-128"/>
                        </a:rPr>
                        <a:t>(B)</a:t>
                      </a:r>
                      <a:r>
                        <a:rPr lang="ja-JP" altLang="en-US" sz="1400" dirty="0">
                          <a:latin typeface="BIZ UDPゴシック" panose="020B0400000000000000" pitchFamily="50" charset="-128"/>
                          <a:ea typeface="BIZ UDPゴシック" panose="020B0400000000000000" pitchFamily="50" charset="-128"/>
                          <a:cs typeface="メイリオ" panose="020B0604030504040204" pitchFamily="50" charset="-128"/>
                        </a:rPr>
                        <a:t>の</a:t>
                      </a:r>
                      <a:endParaRPr lang="en-US" altLang="ja-JP" sz="14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BIZ UDPゴシック" panose="020B0400000000000000" pitchFamily="50" charset="-128"/>
                          <a:ea typeface="BIZ UDPゴシック" panose="020B0400000000000000" pitchFamily="50" charset="-128"/>
                          <a:cs typeface="メイリオ" panose="020B0604030504040204" pitchFamily="50" charset="-128"/>
                        </a:rPr>
                        <a:t>一方のみ</a:t>
                      </a:r>
                      <a:endParaRPr lang="en-US" altLang="ja-JP" sz="14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R w="12700" cap="flat" cmpd="sng" algn="ctr">
                      <a:solidFill>
                        <a:srgbClr val="FFC00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１時間目</a:t>
                      </a: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a:t>
                      </a:r>
                      <a:r>
                        <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rPr>
                        <a:t>A)</a:t>
                      </a: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身の回りのセンサー</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探してみよう。</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仕組みを考える。</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光センサーの反応。</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tcPr>
                </a:tc>
                <a:extLst>
                  <a:ext uri="{0D108BD9-81ED-4DB2-BD59-A6C34878D82A}">
                    <a16:rowId xmlns:a16="http://schemas.microsoft.com/office/drawing/2014/main" val="10001"/>
                  </a:ext>
                </a:extLst>
              </a:tr>
              <a:tr h="557048">
                <a:tc vMerge="1">
                  <a:txBody>
                    <a:bodyPr/>
                    <a:lstStyle/>
                    <a:p>
                      <a:endParaRPr kumimoji="1" lang="ja-JP" altLang="en-US" dirty="0">
                        <a:latin typeface="+mn-ea"/>
                        <a:ea typeface="+mn-ea"/>
                        <a:cs typeface="メイリオ" panose="020B0604030504040204" pitchFamily="50" charset="-128"/>
                      </a:endParaRPr>
                    </a:p>
                  </a:txBody>
                  <a:tcPr>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２時間目</a:t>
                      </a: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a:t>
                      </a:r>
                      <a:r>
                        <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rPr>
                        <a:t>B)</a:t>
                      </a: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身の回りの回転伝達</a:t>
                      </a: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kern="1200" dirty="0">
                          <a:solidFill>
                            <a:schemeClr val="dk1"/>
                          </a:solidFill>
                          <a:latin typeface="BIZ UDPゴシック" panose="020B0400000000000000" pitchFamily="50" charset="-128"/>
                          <a:ea typeface="BIZ UDPゴシック" panose="020B0400000000000000" pitchFamily="50" charset="-128"/>
                          <a:cs typeface="メイリオ" panose="020B0604030504040204" pitchFamily="50" charset="-128"/>
                        </a:rPr>
                        <a:t>探してみよう。</a:t>
                      </a:r>
                      <a:endParaRPr kumimoji="1" lang="en-US" altLang="ja-JP" sz="1800" kern="1200" dirty="0">
                        <a:solidFill>
                          <a:schemeClr val="dk1"/>
                        </a:solidFill>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kern="1200" dirty="0">
                          <a:solidFill>
                            <a:schemeClr val="dk1"/>
                          </a:solidFill>
                          <a:latin typeface="BIZ UDPゴシック" panose="020B0400000000000000" pitchFamily="50" charset="-128"/>
                          <a:ea typeface="BIZ UDPゴシック" panose="020B0400000000000000" pitchFamily="50" charset="-128"/>
                          <a:cs typeface="メイリオ" panose="020B0604030504040204" pitchFamily="50" charset="-128"/>
                        </a:rPr>
                        <a:t>摩擦車のメリットデメリット。</a:t>
                      </a:r>
                      <a:endParaRPr kumimoji="1" lang="en-US" altLang="ja-JP" sz="1800" kern="1200" dirty="0">
                        <a:solidFill>
                          <a:schemeClr val="dk1"/>
                        </a:solidFill>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solidFill>
                      <a:srgbClr val="FFF4E7"/>
                    </a:solidFill>
                  </a:tcPr>
                </a:tc>
                <a:extLst>
                  <a:ext uri="{0D108BD9-81ED-4DB2-BD59-A6C34878D82A}">
                    <a16:rowId xmlns:a16="http://schemas.microsoft.com/office/drawing/2014/main" val="10002"/>
                  </a:ext>
                </a:extLst>
              </a:tr>
              <a:tr h="6516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２時間目</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３時間目</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はんだづけ</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はんだづけの方法、修正方法。</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各部品のはんだ付け。</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noFill/>
                  </a:tcPr>
                </a:tc>
                <a:extLst>
                  <a:ext uri="{0D108BD9-81ED-4DB2-BD59-A6C34878D82A}">
                    <a16:rowId xmlns:a16="http://schemas.microsoft.com/office/drawing/2014/main" val="10003"/>
                  </a:ext>
                </a:extLst>
              </a:tr>
              <a:tr h="7672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３時間目</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endParaRPr kumimoji="1" lang="ja-JP" altLang="en-US"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４時間目</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組み立て</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動作チェック</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トラブルシューティング</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主要な道具の使い方。</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動作チェックとトラブルシューティング。</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solidFill>
                      <a:srgbClr val="FFF4E7"/>
                    </a:solidFill>
                  </a:tcPr>
                </a:tc>
                <a:extLst>
                  <a:ext uri="{0D108BD9-81ED-4DB2-BD59-A6C34878D82A}">
                    <a16:rowId xmlns:a16="http://schemas.microsoft.com/office/drawing/2014/main" val="10004"/>
                  </a:ext>
                </a:extLst>
              </a:tr>
              <a:tr h="7237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４時間目</a:t>
                      </a:r>
                    </a:p>
                    <a:p>
                      <a:endParaRPr kumimoji="1" lang="ja-JP" altLang="en-US"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５時間目</a:t>
                      </a:r>
                    </a:p>
                    <a:p>
                      <a:endParaRPr kumimoji="1" lang="ja-JP" altLang="en-US"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実験、確認</a:t>
                      </a:r>
                    </a:p>
                    <a:p>
                      <a:r>
                        <a:rPr kumimoji="1" lang="ja-JP" altLang="en-US" dirty="0">
                          <a:latin typeface="BIZ UDPゴシック" panose="020B0400000000000000" pitchFamily="50" charset="-128"/>
                          <a:ea typeface="BIZ UDPゴシック" panose="020B0400000000000000" pitchFamily="50" charset="-128"/>
                          <a:cs typeface="メイリオ" panose="020B0604030504040204" pitchFamily="50" charset="-128"/>
                        </a:rPr>
                        <a:t>解説</a:t>
                      </a: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線の幅を変える、線を途中でなくす。</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回路の原理やメカのしくみ。</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センサー情報の記憶。</a:t>
                      </a:r>
                      <a:endParaRPr kumimoji="1"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noFill/>
                  </a:tcPr>
                </a:tc>
                <a:extLst>
                  <a:ext uri="{0D108BD9-81ED-4DB2-BD59-A6C34878D82A}">
                    <a16:rowId xmlns:a16="http://schemas.microsoft.com/office/drawing/2014/main" val="10005"/>
                  </a:ext>
                </a:extLst>
              </a:tr>
            </a:tbl>
          </a:graphicData>
        </a:graphic>
      </p:graphicFrame>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2" name="片側の 2 つの角を丸めた四角形 11"/>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404196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まとめ</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5" name="コンテンツ プレースホルダー 2"/>
          <p:cNvSpPr txBox="1">
            <a:spLocks/>
          </p:cNvSpPr>
          <p:nvPr/>
        </p:nvSpPr>
        <p:spPr>
          <a:xfrm>
            <a:off x="1247775" y="1420730"/>
            <a:ext cx="4590518" cy="8117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センサー</a:t>
            </a:r>
            <a:endParaRPr lang="en-US" altLang="ja-JP" sz="1600"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身の回りには多くのセンサーが使われており、センサーの特徴を生かしたハードと組み合わせることで、希望する動作を実現している。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コンテンツ プレースホルダー 2"/>
          <p:cNvSpPr txBox="1">
            <a:spLocks/>
          </p:cNvSpPr>
          <p:nvPr/>
        </p:nvSpPr>
        <p:spPr>
          <a:xfrm>
            <a:off x="1247775" y="2391937"/>
            <a:ext cx="4743450" cy="11355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ライントレース</a:t>
            </a:r>
            <a:endParaRPr lang="en-US" altLang="ja-JP" sz="1600"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光は黒い物体には吸収され、白い物体では反射される。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センサーの状態で、モーターを</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ON/OFF</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する仕組みだけでライントレース動作を実現している。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コンテンツ プレースホルダー 2"/>
          <p:cNvSpPr txBox="1">
            <a:spLocks/>
          </p:cNvSpPr>
          <p:nvPr/>
        </p:nvSpPr>
        <p:spPr>
          <a:xfrm>
            <a:off x="1247775" y="3686994"/>
            <a:ext cx="4590518" cy="11355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動力伝達</a:t>
            </a:r>
            <a:endParaRPr lang="en-US" altLang="ja-JP" sz="1600"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動力伝達方法の一つに摩擦車があり、摩擦による伝達方式は滑りにより、正確な回転数の伝達や、大きな力の伝達には不向きである。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速度伝達率は、ライントレースカーの実際の部品の大きさで計算できる。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コンテンツ プレースホルダー 2"/>
          <p:cNvSpPr txBox="1">
            <a:spLocks/>
          </p:cNvSpPr>
          <p:nvPr/>
        </p:nvSpPr>
        <p:spPr>
          <a:xfrm>
            <a:off x="1247775" y="4982051"/>
            <a:ext cx="4590518" cy="11355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マイコンとプログラム</a:t>
            </a:r>
            <a:endParaRPr lang="en-US" altLang="ja-JP" sz="1600"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最近の電気製品にはほとんどのものにマイコンが使用されている。マイコンの中にはプログラムが書かれていて、複雑な手順の作業を間違えることなく、常に同じレベルで行うことができる。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コンテンツ プレースホルダー 2"/>
          <p:cNvSpPr txBox="1">
            <a:spLocks/>
          </p:cNvSpPr>
          <p:nvPr/>
        </p:nvSpPr>
        <p:spPr>
          <a:xfrm>
            <a:off x="7381874" y="1665550"/>
            <a:ext cx="3667125" cy="31570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必要とする動作が、どのような回路、メカの構造で実現しているのかを知るのは、技術的、科学的な目を育てます。</a:t>
            </a:r>
            <a:endParaRPr lang="en-US" altLang="ja-JP" sz="18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marL="0" indent="0">
              <a:buFont typeface="Arial" panose="020B0604020202020204" pitchFamily="34" charset="0"/>
              <a:buNone/>
            </a:pPr>
            <a:r>
              <a:rPr lang="ja-JP" altLang="en-US" sz="18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これから身の回りの機器はもっと高度にもっと複雑になっていくでしょう。その中で、その機器の動作を技術的な目で見てみることはますます大切になります。</a:t>
            </a:r>
            <a:endParaRPr lang="en-US" altLang="ja-JP" sz="18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2" name="グループ化 11"/>
          <p:cNvGrpSpPr/>
          <p:nvPr/>
        </p:nvGrpSpPr>
        <p:grpSpPr>
          <a:xfrm>
            <a:off x="-8757" y="365125"/>
            <a:ext cx="477794" cy="5189823"/>
            <a:chOff x="-8757" y="365125"/>
            <a:chExt cx="477794" cy="5189823"/>
          </a:xfrm>
        </p:grpSpPr>
        <p:sp>
          <p:nvSpPr>
            <p:cNvPr id="13" name="片側の 2 つの角を丸めた四角形 1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テキスト ボックス 1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9" name="片側の 2 つの角を丸めた四角形 18"/>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片側の 2 つの角を丸めた四角形 20"/>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片側の 2 つの角を丸めた四角形 21"/>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6" name="図 25" descr="レゴ, 座る, リモコン が含まれている画像&#10;&#10;自動的に生成された説明">
            <a:extLst>
              <a:ext uri="{FF2B5EF4-FFF2-40B4-BE49-F238E27FC236}">
                <a16:creationId xmlns:a16="http://schemas.microsoft.com/office/drawing/2014/main" id="{1BC130B5-6B81-4D2D-BECC-C6FE7F862AC4}"/>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b="17383"/>
          <a:stretch/>
        </p:blipFill>
        <p:spPr>
          <a:xfrm>
            <a:off x="7609792" y="4047903"/>
            <a:ext cx="2727388" cy="2587074"/>
          </a:xfrm>
          <a:prstGeom prst="rect">
            <a:avLst/>
          </a:prstGeom>
        </p:spPr>
      </p:pic>
    </p:spTree>
    <p:extLst>
      <p:ext uri="{BB962C8B-B14F-4D97-AF65-F5344CB8AC3E}">
        <p14:creationId xmlns:p14="http://schemas.microsoft.com/office/powerpoint/2010/main" val="2939037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学習内容（１）</a:t>
            </a:r>
          </a:p>
        </p:txBody>
      </p:sp>
      <p:cxnSp>
        <p:nvCxnSpPr>
          <p:cNvPr id="11" name="直線コネクタ 10"/>
          <p:cNvCxnSpPr/>
          <p:nvPr/>
        </p:nvCxnSpPr>
        <p:spPr>
          <a:xfrm>
            <a:off x="838200" y="1244386"/>
            <a:ext cx="10515600" cy="0"/>
          </a:xfrm>
          <a:prstGeom prst="line">
            <a:avLst/>
          </a:prstGeom>
          <a:ln w="120650" cmpd="thickThin">
            <a:solidFill>
              <a:schemeClr val="accent4">
                <a:lumMod val="60000"/>
                <a:lumOff val="40000"/>
              </a:schemeClr>
            </a:solidFill>
          </a:l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 name="コンテンツ プレースホルダー 2"/>
          <p:cNvSpPr txBox="1">
            <a:spLocks/>
          </p:cNvSpPr>
          <p:nvPr/>
        </p:nvSpPr>
        <p:spPr>
          <a:xfrm>
            <a:off x="2403392" y="1562303"/>
            <a:ext cx="7336225"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①身の回りの明るさに反応する機器を探してみよう。</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7" name="コンテンツ プレースホルダー 2"/>
          <p:cNvSpPr txBox="1">
            <a:spLocks/>
          </p:cNvSpPr>
          <p:nvPr/>
        </p:nvSpPr>
        <p:spPr>
          <a:xfrm>
            <a:off x="2932336" y="2024368"/>
            <a:ext cx="2059794"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予想される生徒の反応</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8" name="コンテンツ プレースホルダー 2"/>
          <p:cNvSpPr txBox="1">
            <a:spLocks/>
          </p:cNvSpPr>
          <p:nvPr/>
        </p:nvSpPr>
        <p:spPr>
          <a:xfrm>
            <a:off x="2932336" y="2427593"/>
            <a:ext cx="6998037" cy="4010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街路灯、スマートホン、テレビ、センサーライト、防犯ライト</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2403393" y="2947121"/>
            <a:ext cx="6215442"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②防犯ライトの仕組みを考えてみよう。</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0" name="コンテンツ プレースホルダー 2"/>
          <p:cNvSpPr txBox="1">
            <a:spLocks/>
          </p:cNvSpPr>
          <p:nvPr/>
        </p:nvSpPr>
        <p:spPr>
          <a:xfrm>
            <a:off x="2932336" y="3740487"/>
            <a:ext cx="4372230" cy="14445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どんなセンサーがついているのか？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いつ動作しているのか？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ライトの明るさはどの程度か？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1" name="コンテンツ プレースホルダー 2"/>
          <p:cNvSpPr txBox="1">
            <a:spLocks/>
          </p:cNvSpPr>
          <p:nvPr/>
        </p:nvSpPr>
        <p:spPr>
          <a:xfrm>
            <a:off x="2932336" y="3438555"/>
            <a:ext cx="803183" cy="243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質問例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5" name="コンテンツ プレースホルダー 2">
            <a:extLst>
              <a:ext uri="{FF2B5EF4-FFF2-40B4-BE49-F238E27FC236}">
                <a16:creationId xmlns:a16="http://schemas.microsoft.com/office/drawing/2014/main" id="{95A1B390-7B3F-48CA-80FE-BC5E19EF63AC}"/>
              </a:ext>
            </a:extLst>
          </p:cNvPr>
          <p:cNvSpPr txBox="1">
            <a:spLocks/>
          </p:cNvSpPr>
          <p:nvPr/>
        </p:nvSpPr>
        <p:spPr>
          <a:xfrm>
            <a:off x="4370765" y="480591"/>
            <a:ext cx="4121177"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７ページ～</a:t>
            </a:r>
            <a:r>
              <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rPr>
              <a:t>9</a:t>
            </a: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ページのスライド　</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6" name="四角形: 角を丸くする 25">
            <a:extLst>
              <a:ext uri="{FF2B5EF4-FFF2-40B4-BE49-F238E27FC236}">
                <a16:creationId xmlns:a16="http://schemas.microsoft.com/office/drawing/2014/main" id="{5C746879-2C4A-4084-8EFE-E8249191B99A}"/>
              </a:ext>
            </a:extLst>
          </p:cNvPr>
          <p:cNvSpPr/>
          <p:nvPr/>
        </p:nvSpPr>
        <p:spPr>
          <a:xfrm>
            <a:off x="1699162" y="5634210"/>
            <a:ext cx="8246378" cy="103184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3" name="四角形: 角を丸くする 32">
            <a:extLst>
              <a:ext uri="{FF2B5EF4-FFF2-40B4-BE49-F238E27FC236}">
                <a16:creationId xmlns:a16="http://schemas.microsoft.com/office/drawing/2014/main" id="{BAEDD753-8EC3-447E-B02F-BA2E42EF011C}"/>
              </a:ext>
            </a:extLst>
          </p:cNvPr>
          <p:cNvSpPr/>
          <p:nvPr/>
        </p:nvSpPr>
        <p:spPr>
          <a:xfrm>
            <a:off x="1925872" y="5745907"/>
            <a:ext cx="477795" cy="746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4" name="コンテンツ プレースホルダー 2">
            <a:extLst>
              <a:ext uri="{FF2B5EF4-FFF2-40B4-BE49-F238E27FC236}">
                <a16:creationId xmlns:a16="http://schemas.microsoft.com/office/drawing/2014/main" id="{1BD00C5A-7EA8-4F86-8028-DCA5E4D4F998}"/>
              </a:ext>
            </a:extLst>
          </p:cNvPr>
          <p:cNvSpPr txBox="1">
            <a:spLocks/>
          </p:cNvSpPr>
          <p:nvPr/>
        </p:nvSpPr>
        <p:spPr>
          <a:xfrm>
            <a:off x="1982395" y="5758510"/>
            <a:ext cx="477795" cy="6476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目</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lnSpc>
                <a:spcPct val="100000"/>
              </a:lnSpc>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標</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0" name="コンテンツ プレースホルダー 2"/>
          <p:cNvSpPr txBox="1">
            <a:spLocks/>
          </p:cNvSpPr>
          <p:nvPr/>
        </p:nvSpPr>
        <p:spPr>
          <a:xfrm>
            <a:off x="2705613" y="5785342"/>
            <a:ext cx="6731781" cy="59399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latin typeface="BIZ UDPゴシック" panose="020B0400000000000000" pitchFamily="50" charset="-128"/>
                <a:ea typeface="BIZ UDPゴシック" panose="020B0400000000000000" pitchFamily="50" charset="-128"/>
                <a:cs typeface="Meiryo UI" panose="020B0604030504040204" pitchFamily="50" charset="-128"/>
              </a:rPr>
              <a:t>身の回りのセンサー機器について、その仕組みや、成り立ちについて考えを持つことができるようになる。</a:t>
            </a:r>
            <a:endParaRPr lang="en-US" altLang="ja-JP" sz="20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Tree>
    <p:extLst>
      <p:ext uri="{BB962C8B-B14F-4D97-AF65-F5344CB8AC3E}">
        <p14:creationId xmlns:p14="http://schemas.microsoft.com/office/powerpoint/2010/main" val="1796733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学習内容（２）</a:t>
            </a:r>
          </a:p>
        </p:txBody>
      </p:sp>
      <p:cxnSp>
        <p:nvCxnSpPr>
          <p:cNvPr id="11" name="直線コネクタ 10"/>
          <p:cNvCxnSpPr/>
          <p:nvPr/>
        </p:nvCxnSpPr>
        <p:spPr>
          <a:xfrm>
            <a:off x="838200" y="1244386"/>
            <a:ext cx="10515600" cy="0"/>
          </a:xfrm>
          <a:prstGeom prst="line">
            <a:avLst/>
          </a:prstGeom>
          <a:ln w="120650" cmpd="thickThin">
            <a:solidFill>
              <a:schemeClr val="accent4">
                <a:lumMod val="60000"/>
                <a:lumOff val="40000"/>
              </a:schemeClr>
            </a:solidFill>
          </a:l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 name="コンテンツ プレースホルダー 2"/>
          <p:cNvSpPr txBox="1">
            <a:spLocks/>
          </p:cNvSpPr>
          <p:nvPr/>
        </p:nvSpPr>
        <p:spPr>
          <a:xfrm>
            <a:off x="1591972" y="1484725"/>
            <a:ext cx="6215442"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①身の回りの回転伝達機構を探してみよう。</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7" name="コンテンツ プレースホルダー 2"/>
          <p:cNvSpPr txBox="1">
            <a:spLocks/>
          </p:cNvSpPr>
          <p:nvPr/>
        </p:nvSpPr>
        <p:spPr>
          <a:xfrm>
            <a:off x="2262490" y="2038758"/>
            <a:ext cx="2133600"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予想される生徒の反応</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8" name="コンテンツ プレースホルダー 2"/>
          <p:cNvSpPr txBox="1">
            <a:spLocks/>
          </p:cNvSpPr>
          <p:nvPr/>
        </p:nvSpPr>
        <p:spPr>
          <a:xfrm>
            <a:off x="2262490" y="2381877"/>
            <a:ext cx="7683050" cy="7002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自動車、電車、扇風機</a:t>
            </a:r>
            <a:r>
              <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(*1)</a:t>
            </a:r>
            <a:r>
              <a:rPr lang="ja-JP" altLang="en-US" sz="1400" dirty="0" err="1">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ロボット、自転車、電動工具、自転車の発電機</a:t>
            </a:r>
            <a:r>
              <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(*2)</a:t>
            </a:r>
            <a:r>
              <a:rPr lang="ja-JP" altLang="en-US" sz="1400" dirty="0" err="1">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手回し発電機など。</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9" name="コンテンツ プレースホルダー 2"/>
          <p:cNvSpPr txBox="1">
            <a:spLocks/>
          </p:cNvSpPr>
          <p:nvPr/>
        </p:nvSpPr>
        <p:spPr>
          <a:xfrm>
            <a:off x="1591971" y="3495647"/>
            <a:ext cx="9498275"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②もっとも単純な仕組みの「摩擦車」のメリット、デメリットを考えよう。</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2" name="コンテンツ プレースホルダー 2"/>
          <p:cNvSpPr txBox="1">
            <a:spLocks/>
          </p:cNvSpPr>
          <p:nvPr/>
        </p:nvSpPr>
        <p:spPr>
          <a:xfrm>
            <a:off x="2221300" y="2774651"/>
            <a:ext cx="6940470" cy="5719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rPr>
              <a:t>1</a:t>
            </a:r>
            <a:r>
              <a:rPr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　扇風機はモーターの軸に直接羽がついて回転している、つまり回転の伝達はしていない。</a:t>
            </a:r>
            <a:endParaRPr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 *</a:t>
            </a:r>
            <a:r>
              <a:rPr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rPr>
              <a:t>2</a:t>
            </a:r>
            <a:r>
              <a:rPr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　ハブ発電式のような、磁石とコイルを使ったタイプは回転の伝達は行われない。</a:t>
            </a:r>
            <a:endParaRPr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3" name="コンテンツ プレースホルダー 2"/>
          <p:cNvSpPr txBox="1">
            <a:spLocks/>
          </p:cNvSpPr>
          <p:nvPr/>
        </p:nvSpPr>
        <p:spPr>
          <a:xfrm>
            <a:off x="2221300" y="4015238"/>
            <a:ext cx="7312259" cy="158687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自転車の発電機を例に考えてみる。（発想が難しい場合は、「摩擦」だけに焦点を絞る。）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摩擦が少ないとどうなる？逆に摩擦が強すぎるとどうなる？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摩擦面の距離が離れていたらどうなる？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板の上に置いたモノを傾けると、初期は摩擦で止まるが、さらに傾けるとどうなる？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ギアで回転する電動工具と、自転車の発電機では回転するときの音の聞こえ方は違うか？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5" name="四角形: 角を丸くする 24">
            <a:extLst>
              <a:ext uri="{FF2B5EF4-FFF2-40B4-BE49-F238E27FC236}">
                <a16:creationId xmlns:a16="http://schemas.microsoft.com/office/drawing/2014/main" id="{76F4BB8A-B951-44E0-8CED-06002A57A555}"/>
              </a:ext>
            </a:extLst>
          </p:cNvPr>
          <p:cNvSpPr/>
          <p:nvPr/>
        </p:nvSpPr>
        <p:spPr>
          <a:xfrm>
            <a:off x="1699162" y="5634210"/>
            <a:ext cx="8246378" cy="103184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 name="コンテンツ プレースホルダー 2"/>
          <p:cNvSpPr txBox="1">
            <a:spLocks/>
          </p:cNvSpPr>
          <p:nvPr/>
        </p:nvSpPr>
        <p:spPr>
          <a:xfrm>
            <a:off x="2744624" y="5745907"/>
            <a:ext cx="6215442" cy="7955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latin typeface="BIZ UDPゴシック" panose="020B0400000000000000" pitchFamily="50" charset="-128"/>
                <a:ea typeface="BIZ UDPゴシック" panose="020B0400000000000000" pitchFamily="50" charset="-128"/>
                <a:cs typeface="Meiryo UI" panose="020B0604030504040204" pitchFamily="50" charset="-128"/>
              </a:rPr>
              <a:t>身の回りの回転機構を使った製品について</a:t>
            </a:r>
            <a:endParaRPr lang="en-US" altLang="ja-JP" sz="20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2000" dirty="0">
                <a:latin typeface="BIZ UDPゴシック" panose="020B0400000000000000" pitchFamily="50" charset="-128"/>
                <a:ea typeface="BIZ UDPゴシック" panose="020B0400000000000000" pitchFamily="50" charset="-128"/>
                <a:cs typeface="Meiryo UI" panose="020B0604030504040204" pitchFamily="50" charset="-128"/>
              </a:rPr>
              <a:t>興味をもつことができるようになる。</a:t>
            </a:r>
            <a:endParaRPr lang="en-US" altLang="ja-JP" sz="20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0" name="コンテンツ プレースホルダー 2">
            <a:extLst>
              <a:ext uri="{FF2B5EF4-FFF2-40B4-BE49-F238E27FC236}">
                <a16:creationId xmlns:a16="http://schemas.microsoft.com/office/drawing/2014/main" id="{5DD23850-D4B0-4DA2-B888-4D755C857867}"/>
              </a:ext>
            </a:extLst>
          </p:cNvPr>
          <p:cNvSpPr txBox="1">
            <a:spLocks/>
          </p:cNvSpPr>
          <p:nvPr/>
        </p:nvSpPr>
        <p:spPr>
          <a:xfrm>
            <a:off x="4370765" y="480591"/>
            <a:ext cx="4791005"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rPr>
              <a:t>10</a:t>
            </a: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ページ～</a:t>
            </a:r>
            <a:r>
              <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rPr>
              <a:t>11</a:t>
            </a: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ページのスライド　</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4" name="四角形: 角を丸くする 33">
            <a:extLst>
              <a:ext uri="{FF2B5EF4-FFF2-40B4-BE49-F238E27FC236}">
                <a16:creationId xmlns:a16="http://schemas.microsoft.com/office/drawing/2014/main" id="{0A48A41E-F32D-43A2-8204-8D6B795A5933}"/>
              </a:ext>
            </a:extLst>
          </p:cNvPr>
          <p:cNvSpPr/>
          <p:nvPr/>
        </p:nvSpPr>
        <p:spPr>
          <a:xfrm>
            <a:off x="1925872" y="5745907"/>
            <a:ext cx="477795" cy="746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 name="コンテンツ プレースホルダー 2">
            <a:extLst>
              <a:ext uri="{FF2B5EF4-FFF2-40B4-BE49-F238E27FC236}">
                <a16:creationId xmlns:a16="http://schemas.microsoft.com/office/drawing/2014/main" id="{FED2ADE8-4A52-4E3D-BA27-E8746F0BF8C7}"/>
              </a:ext>
            </a:extLst>
          </p:cNvPr>
          <p:cNvSpPr txBox="1">
            <a:spLocks/>
          </p:cNvSpPr>
          <p:nvPr/>
        </p:nvSpPr>
        <p:spPr>
          <a:xfrm>
            <a:off x="1982395" y="5758510"/>
            <a:ext cx="477795" cy="6476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目</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lnSpc>
                <a:spcPct val="100000"/>
              </a:lnSpc>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標</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Tree>
    <p:extLst>
      <p:ext uri="{BB962C8B-B14F-4D97-AF65-F5344CB8AC3E}">
        <p14:creationId xmlns:p14="http://schemas.microsoft.com/office/powerpoint/2010/main" val="3957542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探してみよう</a:t>
            </a:r>
          </a:p>
        </p:txBody>
      </p:sp>
      <p:cxnSp>
        <p:nvCxnSpPr>
          <p:cNvPr id="11" name="直線コネクタ 1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6" name="コンテンツ プレースホルダー 2"/>
          <p:cNvSpPr txBox="1">
            <a:spLocks/>
          </p:cNvSpPr>
          <p:nvPr/>
        </p:nvSpPr>
        <p:spPr>
          <a:xfrm>
            <a:off x="726712" y="1803573"/>
            <a:ext cx="4372778" cy="13044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・暗くなると自動的に点灯するライト</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・暗いときにしか動作しない製品</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・暗くなると自動で明るさを変える製品</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などが、光センサーを使っています。</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例えば・・・</a:t>
            </a:r>
          </a:p>
        </p:txBody>
      </p:sp>
      <p:cxnSp>
        <p:nvCxnSpPr>
          <p:cNvPr id="32" name="直線コネクタ 31"/>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33" name="コンテンツ プレースホルダー 2"/>
          <p:cNvSpPr txBox="1">
            <a:spLocks/>
          </p:cNvSpPr>
          <p:nvPr/>
        </p:nvSpPr>
        <p:spPr>
          <a:xfrm>
            <a:off x="714375" y="1359287"/>
            <a:ext cx="5132752"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BIZ UDPゴシック" panose="020B0400000000000000" pitchFamily="50" charset="-128"/>
                <a:ea typeface="BIZ UDPゴシック" panose="020B0400000000000000" pitchFamily="50" charset="-128"/>
                <a:cs typeface="Meiryo UI" panose="020B0604030504040204" pitchFamily="50" charset="-128"/>
              </a:rPr>
              <a:t>身の回りの光センサーを使った製品を探そう</a:t>
            </a:r>
          </a:p>
        </p:txBody>
      </p:sp>
      <p:grpSp>
        <p:nvGrpSpPr>
          <p:cNvPr id="34" name="グループ化 33"/>
          <p:cNvGrpSpPr/>
          <p:nvPr/>
        </p:nvGrpSpPr>
        <p:grpSpPr>
          <a:xfrm>
            <a:off x="1970029" y="1682752"/>
            <a:ext cx="8081301" cy="4320249"/>
            <a:chOff x="2408179" y="1558927"/>
            <a:chExt cx="8081301" cy="4320249"/>
          </a:xfrm>
        </p:grpSpPr>
        <p:grpSp>
          <p:nvGrpSpPr>
            <p:cNvPr id="35" name="グループ化 34"/>
            <p:cNvGrpSpPr/>
            <p:nvPr/>
          </p:nvGrpSpPr>
          <p:grpSpPr>
            <a:xfrm>
              <a:off x="3246419" y="1983451"/>
              <a:ext cx="6089689" cy="3895725"/>
              <a:chOff x="5264111" y="2102759"/>
              <a:chExt cx="6089689" cy="3895725"/>
            </a:xfrm>
          </p:grpSpPr>
          <p:pic>
            <p:nvPicPr>
              <p:cNvPr id="47" name="図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264111" y="2798084"/>
                <a:ext cx="4248150" cy="3200400"/>
              </a:xfrm>
              <a:prstGeom prst="rect">
                <a:avLst/>
              </a:prstGeom>
            </p:spPr>
          </p:pic>
          <p:pic>
            <p:nvPicPr>
              <p:cNvPr id="48" name="図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325100" y="2102759"/>
                <a:ext cx="1028700" cy="3829050"/>
              </a:xfrm>
              <a:prstGeom prst="rect">
                <a:avLst/>
              </a:prstGeom>
            </p:spPr>
          </p:pic>
          <p:pic>
            <p:nvPicPr>
              <p:cNvPr id="49" name="図 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16961" y="5131709"/>
                <a:ext cx="1752600" cy="800100"/>
              </a:xfrm>
              <a:prstGeom prst="rect">
                <a:avLst/>
              </a:prstGeom>
            </p:spPr>
          </p:pic>
        </p:grpSp>
        <p:sp>
          <p:nvSpPr>
            <p:cNvPr id="36" name="コンテンツ プレースホルダー 2"/>
            <p:cNvSpPr txBox="1">
              <a:spLocks/>
            </p:cNvSpPr>
            <p:nvPr/>
          </p:nvSpPr>
          <p:spPr>
            <a:xfrm>
              <a:off x="8290410" y="1631075"/>
              <a:ext cx="1002774" cy="3876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街路灯</a:t>
              </a:r>
              <a:endParaRPr lang="en-US" altLang="ja-JP"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7" name="コンテンツ プレースホルダー 2"/>
            <p:cNvSpPr txBox="1">
              <a:spLocks/>
            </p:cNvSpPr>
            <p:nvPr/>
          </p:nvSpPr>
          <p:spPr>
            <a:xfrm>
              <a:off x="7103644" y="4569143"/>
              <a:ext cx="1966341" cy="3807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ガーデンライト</a:t>
              </a:r>
              <a:endParaRPr lang="en-US" altLang="ja-JP"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8" name="コンテンツ プレースホルダー 2"/>
            <p:cNvSpPr txBox="1">
              <a:spLocks/>
            </p:cNvSpPr>
            <p:nvPr/>
          </p:nvSpPr>
          <p:spPr>
            <a:xfrm>
              <a:off x="2408179" y="4463442"/>
              <a:ext cx="1645626" cy="3521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センサーライト</a:t>
              </a:r>
              <a:endParaRPr lang="en-US" altLang="ja-JP"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9" name="月 38"/>
            <p:cNvSpPr/>
            <p:nvPr/>
          </p:nvSpPr>
          <p:spPr>
            <a:xfrm rot="19551323">
              <a:off x="9770133" y="1558927"/>
              <a:ext cx="476250" cy="1012479"/>
            </a:xfrm>
            <a:prstGeom prst="moon">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星 5 39"/>
            <p:cNvSpPr/>
            <p:nvPr/>
          </p:nvSpPr>
          <p:spPr>
            <a:xfrm>
              <a:off x="6707205" y="1943139"/>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星 5 40"/>
            <p:cNvSpPr/>
            <p:nvPr/>
          </p:nvSpPr>
          <p:spPr>
            <a:xfrm>
              <a:off x="7165414" y="2363180"/>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星 5 41"/>
            <p:cNvSpPr/>
            <p:nvPr/>
          </p:nvSpPr>
          <p:spPr>
            <a:xfrm>
              <a:off x="10270405" y="1701587"/>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星 5 42"/>
            <p:cNvSpPr/>
            <p:nvPr/>
          </p:nvSpPr>
          <p:spPr>
            <a:xfrm>
              <a:off x="4815117" y="2060748"/>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星 5 43"/>
            <p:cNvSpPr/>
            <p:nvPr/>
          </p:nvSpPr>
          <p:spPr>
            <a:xfrm>
              <a:off x="4659047" y="2793966"/>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コンテンツ プレースホルダー 2"/>
            <p:cNvSpPr txBox="1">
              <a:spLocks/>
            </p:cNvSpPr>
            <p:nvPr/>
          </p:nvSpPr>
          <p:spPr>
            <a:xfrm>
              <a:off x="5909019" y="4273087"/>
              <a:ext cx="928501" cy="3807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テレビ</a:t>
              </a:r>
              <a:endParaRPr lang="en-US" altLang="ja-JP"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6" name="コンテンツ プレースホルダー 2"/>
            <p:cNvSpPr txBox="1">
              <a:spLocks/>
            </p:cNvSpPr>
            <p:nvPr/>
          </p:nvSpPr>
          <p:spPr>
            <a:xfrm>
              <a:off x="4397937" y="4012603"/>
              <a:ext cx="1719560" cy="3176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スマートフォン</a:t>
              </a:r>
              <a:endParaRPr lang="en-US" altLang="ja-JP"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sp>
        <p:nvSpPr>
          <p:cNvPr id="50" name="コンテンツ プレースホルダー 2"/>
          <p:cNvSpPr txBox="1">
            <a:spLocks/>
          </p:cNvSpPr>
          <p:nvPr/>
        </p:nvSpPr>
        <p:spPr>
          <a:xfrm>
            <a:off x="9222735" y="3724276"/>
            <a:ext cx="2638945" cy="24120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街路灯　：　</a:t>
            </a:r>
            <a:b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b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暗くなると自動で点灯。</a:t>
            </a:r>
            <a:endPar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ガーデンライト　：　</a:t>
            </a:r>
            <a:b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b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暗くなると自動で点灯。</a:t>
            </a:r>
            <a:endPar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スマートフォン　：</a:t>
            </a:r>
            <a:b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b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暗くなると画面の明るさを自動で調整</a:t>
            </a:r>
            <a:endPar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テレビ　：</a:t>
            </a:r>
            <a:b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b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光</a:t>
            </a:r>
            <a: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リモコンの赤外線</a:t>
            </a:r>
            <a: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で、チャンネルを変えたり電源を</a:t>
            </a:r>
            <a: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t>ON/OFF</a:t>
            </a: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する。</a:t>
            </a:r>
            <a:endPar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センサーライト　：</a:t>
            </a:r>
            <a:b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b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人を検出したときに、暗いときだけライトが点灯</a:t>
            </a:r>
            <a:endPar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Tree>
    <p:extLst>
      <p:ext uri="{BB962C8B-B14F-4D97-AF65-F5344CB8AC3E}">
        <p14:creationId xmlns:p14="http://schemas.microsoft.com/office/powerpoint/2010/main" val="68481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調べてみよう</a:t>
            </a:r>
          </a:p>
        </p:txBody>
      </p: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1" name="コンテンツ プレースホルダー 2"/>
          <p:cNvSpPr txBox="1">
            <a:spLocks/>
          </p:cNvSpPr>
          <p:nvPr/>
        </p:nvSpPr>
        <p:spPr>
          <a:xfrm>
            <a:off x="1491722" y="1442620"/>
            <a:ext cx="4372778" cy="5424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b="1" u="sng" dirty="0">
                <a:latin typeface="BIZ UDPゴシック" panose="020B0400000000000000" pitchFamily="50" charset="-128"/>
                <a:ea typeface="BIZ UDPゴシック" panose="020B0400000000000000" pitchFamily="50" charset="-128"/>
                <a:cs typeface="Meiryo UI" panose="020B0604030504040204" pitchFamily="50" charset="-128"/>
              </a:rPr>
              <a:t>いろんな光センサー</a:t>
            </a:r>
          </a:p>
        </p:txBody>
      </p:sp>
      <p:graphicFrame>
        <p:nvGraphicFramePr>
          <p:cNvPr id="52" name="表 51"/>
          <p:cNvGraphicFramePr>
            <a:graphicFrameLocks noGrp="1"/>
          </p:cNvGraphicFramePr>
          <p:nvPr>
            <p:extLst>
              <p:ext uri="{D42A27DB-BD31-4B8C-83A1-F6EECF244321}">
                <p14:modId xmlns:p14="http://schemas.microsoft.com/office/powerpoint/2010/main" val="1347480252"/>
              </p:ext>
            </p:extLst>
          </p:nvPr>
        </p:nvGraphicFramePr>
        <p:xfrm>
          <a:off x="1548198" y="1881006"/>
          <a:ext cx="9218656" cy="4551458"/>
        </p:xfrm>
        <a:graphic>
          <a:graphicData uri="http://schemas.openxmlformats.org/drawingml/2006/table">
            <a:tbl>
              <a:tblPr firstRow="1" bandRow="1">
                <a:tableStyleId>{5C22544A-7EE6-4342-B048-85BDC9FD1C3A}</a:tableStyleId>
              </a:tblPr>
              <a:tblGrid>
                <a:gridCol w="2299522">
                  <a:extLst>
                    <a:ext uri="{9D8B030D-6E8A-4147-A177-3AD203B41FA5}">
                      <a16:colId xmlns:a16="http://schemas.microsoft.com/office/drawing/2014/main" val="20000"/>
                    </a:ext>
                  </a:extLst>
                </a:gridCol>
                <a:gridCol w="1463723">
                  <a:extLst>
                    <a:ext uri="{9D8B030D-6E8A-4147-A177-3AD203B41FA5}">
                      <a16:colId xmlns:a16="http://schemas.microsoft.com/office/drawing/2014/main" val="20001"/>
                    </a:ext>
                  </a:extLst>
                </a:gridCol>
                <a:gridCol w="5455411">
                  <a:extLst>
                    <a:ext uri="{9D8B030D-6E8A-4147-A177-3AD203B41FA5}">
                      <a16:colId xmlns:a16="http://schemas.microsoft.com/office/drawing/2014/main" val="20002"/>
                    </a:ext>
                  </a:extLst>
                </a:gridCol>
              </a:tblGrid>
              <a:tr h="312169">
                <a:tc>
                  <a:txBody>
                    <a:bodyPr/>
                    <a:lstStyle/>
                    <a:p>
                      <a:r>
                        <a:rPr kumimoji="1"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名前</a:t>
                      </a:r>
                    </a:p>
                  </a:txBody>
                  <a:tcPr/>
                </a:tc>
                <a:tc>
                  <a:txBody>
                    <a:bodyPr/>
                    <a:lstStyle/>
                    <a:p>
                      <a:endParaRPr kumimoji="1"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特徴</a:t>
                      </a:r>
                    </a:p>
                  </a:txBody>
                  <a:tcPr/>
                </a:tc>
                <a:extLst>
                  <a:ext uri="{0D108BD9-81ED-4DB2-BD59-A6C34878D82A}">
                    <a16:rowId xmlns:a16="http://schemas.microsoft.com/office/drawing/2014/main" val="10000"/>
                  </a:ext>
                </a:extLst>
              </a:tr>
              <a:tr h="655942">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フォトトランジスター</a:t>
                      </a:r>
                    </a:p>
                  </a:txBody>
                  <a:tcPr/>
                </a:tc>
                <a:tc>
                  <a:txBody>
                    <a:bodyPr/>
                    <a:lstStyle/>
                    <a:p>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小型で使いやすいセンサーで多くの機器で使われています。</a:t>
                      </a:r>
                    </a:p>
                  </a:txBody>
                  <a:tcPr/>
                </a:tc>
                <a:extLst>
                  <a:ext uri="{0D108BD9-81ED-4DB2-BD59-A6C34878D82A}">
                    <a16:rowId xmlns:a16="http://schemas.microsoft.com/office/drawing/2014/main" val="10001"/>
                  </a:ext>
                </a:extLst>
              </a:tr>
              <a:tr h="628029">
                <a:tc>
                  <a:txBody>
                    <a:bodyPr/>
                    <a:lstStyle/>
                    <a:p>
                      <a:r>
                        <a:rPr kumimoji="1" lang="en-US" altLang="ja-JP" sz="1800" dirty="0" err="1">
                          <a:latin typeface="BIZ UDPゴシック" panose="020B0400000000000000" pitchFamily="50" charset="-128"/>
                          <a:ea typeface="BIZ UDPゴシック" panose="020B0400000000000000" pitchFamily="50" charset="-128"/>
                          <a:cs typeface="Meiryo UI" panose="020B0604030504040204" pitchFamily="50" charset="-128"/>
                        </a:rPr>
                        <a:t>CdS</a:t>
                      </a:r>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人間の目に近い特性を持ったセンサーです。</a:t>
                      </a:r>
                    </a:p>
                  </a:txBody>
                  <a:tcPr/>
                </a:tc>
                <a:extLst>
                  <a:ext uri="{0D108BD9-81ED-4DB2-BD59-A6C34878D82A}">
                    <a16:rowId xmlns:a16="http://schemas.microsoft.com/office/drawing/2014/main" val="10002"/>
                  </a:ext>
                </a:extLst>
              </a:tr>
              <a:tr h="812193">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赤外線受光素子</a:t>
                      </a:r>
                    </a:p>
                  </a:txBody>
                  <a:tcPr/>
                </a:tc>
                <a:tc>
                  <a:txBody>
                    <a:bodyPr/>
                    <a:lstStyle/>
                    <a:p>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赤外線用に特化したセンサーで、主にリモコン信号受信で使われます。</a:t>
                      </a:r>
                    </a:p>
                  </a:txBody>
                  <a:tcPr/>
                </a:tc>
                <a:extLst>
                  <a:ext uri="{0D108BD9-81ED-4DB2-BD59-A6C34878D82A}">
                    <a16:rowId xmlns:a16="http://schemas.microsoft.com/office/drawing/2014/main" val="10003"/>
                  </a:ext>
                </a:extLst>
              </a:tr>
              <a:tr h="771525">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太陽電池</a:t>
                      </a:r>
                    </a:p>
                  </a:txBody>
                  <a:tcPr/>
                </a:tc>
                <a:tc>
                  <a:txBody>
                    <a:bodyPr/>
                    <a:lstStyle/>
                    <a:p>
                      <a:endParaRPr kumimoji="1" lang="ja-JP" altLang="en-US" sz="180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光の強さで発電量が変わることを利用してセンサーとして使われます。</a:t>
                      </a:r>
                    </a:p>
                  </a:txBody>
                  <a:tcPr/>
                </a:tc>
                <a:extLst>
                  <a:ext uri="{0D108BD9-81ED-4DB2-BD59-A6C34878D82A}">
                    <a16:rowId xmlns:a16="http://schemas.microsoft.com/office/drawing/2014/main" val="10004"/>
                  </a:ext>
                </a:extLst>
              </a:tr>
              <a:tr h="1212446">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光電子倍増管</a:t>
                      </a:r>
                    </a:p>
                  </a:txBody>
                  <a:tcPr/>
                </a:tc>
                <a:tc>
                  <a:txBody>
                    <a:bodyPr/>
                    <a:lstStyle/>
                    <a:p>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宇宙から飛んでくる光子</a:t>
                      </a:r>
                      <a:r>
                        <a:rPr kumimoji="1"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a:t>
                      </a:r>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ニュートリノ</a:t>
                      </a:r>
                      <a:r>
                        <a:rPr kumimoji="1"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a:t>
                      </a:r>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をキャッチするセンサーです。スーパーカミオカンデ</a:t>
                      </a:r>
                      <a:r>
                        <a:rPr kumimoji="1"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rPr>
                        <a:t>※</a:t>
                      </a:r>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で使われているのが有名です。</a:t>
                      </a:r>
                      <a:endParaRPr kumimoji="1"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r>
                        <a:rPr kumimoji="1"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rPr>
                        <a:t>※</a:t>
                      </a:r>
                      <a:r>
                        <a:rPr kumimoji="1"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岐阜県飛騨市神岡町　東京大学宇宙線研究所</a:t>
                      </a:r>
                    </a:p>
                  </a:txBody>
                  <a:tcPr/>
                </a:tc>
                <a:extLst>
                  <a:ext uri="{0D108BD9-81ED-4DB2-BD59-A6C34878D82A}">
                    <a16:rowId xmlns:a16="http://schemas.microsoft.com/office/drawing/2014/main" val="10005"/>
                  </a:ext>
                </a:extLst>
              </a:tr>
            </a:tbl>
          </a:graphicData>
        </a:graphic>
      </p:graphicFrame>
      <p:pic>
        <p:nvPicPr>
          <p:cNvPr id="53" name="図 52"/>
          <p:cNvPicPr>
            <a:picLocks noChangeAspect="1"/>
          </p:cNvPicPr>
          <p:nvPr/>
        </p:nvPicPr>
        <p:blipFill rotWithShape="1">
          <a:blip r:embed="rId2" cstate="print">
            <a:extLst>
              <a:ext uri="{28A0092B-C50C-407E-A947-70E740481C1C}">
                <a14:useLocalDpi xmlns:a14="http://schemas.microsoft.com/office/drawing/2010/main" val="0"/>
              </a:ext>
            </a:extLst>
          </a:blip>
          <a:srcRect l="-2" b="-2"/>
          <a:stretch/>
        </p:blipFill>
        <p:spPr>
          <a:xfrm>
            <a:off x="3974674" y="2859393"/>
            <a:ext cx="871749" cy="782293"/>
          </a:xfrm>
          <a:prstGeom prst="rect">
            <a:avLst/>
          </a:prstGeom>
        </p:spPr>
      </p:pic>
      <p:pic>
        <p:nvPicPr>
          <p:cNvPr id="54" name="図 5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76270">
            <a:off x="4269339" y="2241305"/>
            <a:ext cx="645416" cy="583674"/>
          </a:xfrm>
          <a:prstGeom prst="rect">
            <a:avLst/>
          </a:prstGeom>
        </p:spPr>
      </p:pic>
      <p:pic>
        <p:nvPicPr>
          <p:cNvPr id="55" name="図 5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21517" y="3514593"/>
            <a:ext cx="445810" cy="673834"/>
          </a:xfrm>
          <a:prstGeom prst="rect">
            <a:avLst/>
          </a:prstGeom>
        </p:spPr>
      </p:pic>
      <p:pic>
        <p:nvPicPr>
          <p:cNvPr id="56" name="図 5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204065" y="4401661"/>
            <a:ext cx="751494" cy="556266"/>
          </a:xfrm>
          <a:prstGeom prst="rect">
            <a:avLst/>
          </a:prstGeom>
        </p:spPr>
      </p:pic>
      <p:pic>
        <p:nvPicPr>
          <p:cNvPr id="57" name="図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94128" y="5131401"/>
            <a:ext cx="948004" cy="711003"/>
          </a:xfrm>
          <a:prstGeom prst="rect">
            <a:avLst/>
          </a:prstGeom>
        </p:spPr>
      </p:pic>
      <p:cxnSp>
        <p:nvCxnSpPr>
          <p:cNvPr id="58" name="直線コネクタ 57"/>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783516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正方形/長方形 51"/>
          <p:cNvSpPr/>
          <p:nvPr/>
        </p:nvSpPr>
        <p:spPr>
          <a:xfrm>
            <a:off x="1658474" y="1839817"/>
            <a:ext cx="5739427" cy="24423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
          <p:cNvSpPr txBox="1">
            <a:spLocks/>
          </p:cNvSpPr>
          <p:nvPr/>
        </p:nvSpPr>
        <p:spPr>
          <a:xfrm>
            <a:off x="1711410" y="1393397"/>
            <a:ext cx="2764316" cy="446420"/>
          </a:xfrm>
          <a:prstGeom prst="rect">
            <a:avLst/>
          </a:prstGeom>
        </p:spPr>
        <p:txBody>
          <a:bodyP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b="1" u="sng" dirty="0">
                <a:latin typeface="BIZ UDPゴシック" panose="020B0400000000000000" pitchFamily="50" charset="-128"/>
                <a:ea typeface="BIZ UDPゴシック" panose="020B0400000000000000" pitchFamily="50" charset="-128"/>
                <a:cs typeface="Meiryo UI" panose="020B0604030504040204" pitchFamily="50" charset="-128"/>
              </a:rPr>
              <a:t>センサーライトのしくみ</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4" name="グループ化 53"/>
          <p:cNvGrpSpPr/>
          <p:nvPr/>
        </p:nvGrpSpPr>
        <p:grpSpPr>
          <a:xfrm>
            <a:off x="1914829" y="2429306"/>
            <a:ext cx="2503494" cy="1727317"/>
            <a:chOff x="1683163" y="2314549"/>
            <a:chExt cx="2503494" cy="1727317"/>
          </a:xfrm>
        </p:grpSpPr>
        <p:pic>
          <p:nvPicPr>
            <p:cNvPr id="48" name="図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1877" y="2831047"/>
              <a:ext cx="678964" cy="1210819"/>
            </a:xfrm>
            <a:prstGeom prst="rect">
              <a:avLst/>
            </a:prstGeom>
          </p:spPr>
        </p:pic>
        <p:grpSp>
          <p:nvGrpSpPr>
            <p:cNvPr id="53" name="グループ化 52"/>
            <p:cNvGrpSpPr/>
            <p:nvPr/>
          </p:nvGrpSpPr>
          <p:grpSpPr>
            <a:xfrm>
              <a:off x="2944138" y="2314549"/>
              <a:ext cx="1242519" cy="1421658"/>
              <a:chOff x="2944138" y="2314549"/>
              <a:chExt cx="1242519" cy="1421658"/>
            </a:xfrm>
          </p:grpSpPr>
          <p:sp>
            <p:nvSpPr>
              <p:cNvPr id="35" name="フローチャート: 論理積ゲート 34"/>
              <p:cNvSpPr/>
              <p:nvPr/>
            </p:nvSpPr>
            <p:spPr>
              <a:xfrm rot="8100000">
                <a:off x="3632421" y="3149450"/>
                <a:ext cx="102565" cy="167453"/>
              </a:xfrm>
              <a:prstGeom prst="flowChartDelay">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3674003" y="2439045"/>
                <a:ext cx="124491" cy="45719"/>
              </a:xfrm>
              <a:prstGeom prst="rect">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3442319" y="2647236"/>
                <a:ext cx="130127" cy="86768"/>
              </a:xfrm>
              <a:prstGeom prst="rect">
                <a:avLst/>
              </a:prstGeom>
              <a:solidFill>
                <a:schemeClr val="tx1">
                  <a:lumMod val="85000"/>
                  <a:lumOff val="1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フローチャート: 論理積ゲート 37"/>
              <p:cNvSpPr/>
              <p:nvPr/>
            </p:nvSpPr>
            <p:spPr>
              <a:xfrm rot="10800000">
                <a:off x="3484527" y="2598136"/>
                <a:ext cx="121074" cy="184967"/>
              </a:xfrm>
              <a:prstGeom prst="flowChartDelay">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台形 38"/>
              <p:cNvSpPr/>
              <p:nvPr/>
            </p:nvSpPr>
            <p:spPr>
              <a:xfrm rot="4074425">
                <a:off x="2811414" y="2690055"/>
                <a:ext cx="527712" cy="262264"/>
              </a:xfrm>
              <a:prstGeom prst="trapezoid">
                <a:avLst>
                  <a:gd name="adj" fmla="val 46860"/>
                </a:avLst>
              </a:prstGeom>
              <a:solidFill>
                <a:schemeClr val="bg2">
                  <a:lumMod val="7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p:nvSpPr>
            <p:spPr>
              <a:xfrm rot="20274425">
                <a:off x="3318053" y="2635914"/>
                <a:ext cx="123371" cy="123371"/>
              </a:xfrm>
              <a:prstGeom prst="ellipse">
                <a:avLst/>
              </a:prstGeom>
              <a:solidFill>
                <a:schemeClr val="tx1">
                  <a:lumMod val="85000"/>
                  <a:lumOff val="1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フローチャート: 論理積ゲート 40"/>
              <p:cNvSpPr/>
              <p:nvPr/>
            </p:nvSpPr>
            <p:spPr>
              <a:xfrm rot="20274425">
                <a:off x="3186588" y="2590103"/>
                <a:ext cx="200683" cy="290339"/>
              </a:xfrm>
              <a:prstGeom prst="flowChartDelay">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1 つの角を切り取った四角形 41"/>
              <p:cNvSpPr/>
              <p:nvPr/>
            </p:nvSpPr>
            <p:spPr>
              <a:xfrm rot="10800000">
                <a:off x="3605600" y="2502660"/>
                <a:ext cx="581055" cy="844646"/>
              </a:xfrm>
              <a:prstGeom prst="snip1Rect">
                <a:avLst>
                  <a:gd name="adj" fmla="val 50000"/>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p:cNvSpPr/>
              <p:nvPr/>
            </p:nvSpPr>
            <p:spPr>
              <a:xfrm>
                <a:off x="3910478" y="2314549"/>
                <a:ext cx="276179" cy="1421658"/>
              </a:xfrm>
              <a:prstGeom prst="rect">
                <a:avLst/>
              </a:prstGeom>
              <a:solidFill>
                <a:schemeClr val="accent1">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4" name="台形 43"/>
            <p:cNvSpPr/>
            <p:nvPr/>
          </p:nvSpPr>
          <p:spPr>
            <a:xfrm rot="4054699">
              <a:off x="1740250" y="2502694"/>
              <a:ext cx="1172308" cy="1286482"/>
            </a:xfrm>
            <a:prstGeom prst="trapezoid">
              <a:avLst/>
            </a:prstGeom>
            <a:solidFill>
              <a:schemeClr val="accent4">
                <a:lumMod val="40000"/>
                <a:lumOff val="6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5" name="月 44"/>
          <p:cNvSpPr/>
          <p:nvPr/>
        </p:nvSpPr>
        <p:spPr>
          <a:xfrm rot="19631018">
            <a:off x="2187230" y="1928811"/>
            <a:ext cx="323826" cy="651847"/>
          </a:xfrm>
          <a:prstGeom prst="moon">
            <a:avLst/>
          </a:prstGeom>
          <a:solidFill>
            <a:srgbClr val="FFFF00"/>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星 5 45"/>
          <p:cNvSpPr/>
          <p:nvPr/>
        </p:nvSpPr>
        <p:spPr>
          <a:xfrm>
            <a:off x="2643474" y="2002550"/>
            <a:ext cx="197192" cy="230501"/>
          </a:xfrm>
          <a:prstGeom prst="star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テキスト ボックス 46"/>
          <p:cNvSpPr txBox="1"/>
          <p:nvPr/>
        </p:nvSpPr>
        <p:spPr>
          <a:xfrm>
            <a:off x="4518792" y="3220522"/>
            <a:ext cx="2539478" cy="584775"/>
          </a:xfrm>
          <a:prstGeom prst="rect">
            <a:avLst/>
          </a:prstGeom>
          <a:noFill/>
        </p:spPr>
        <p:txBody>
          <a:bodyPr wrap="none" rtlCol="0">
            <a:spAutoFit/>
          </a:bodyPr>
          <a:lstStyle/>
          <a:p>
            <a:r>
              <a:rPr kumimoji="1" lang="ja-JP" altLang="en-US" sz="16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人体感知センサー</a:t>
            </a:r>
            <a:endParaRPr kumimoji="1" lang="en-US" altLang="ja-JP" sz="16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人体の発する熱を検出する。</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a:off x="4530307" y="2180772"/>
            <a:ext cx="2302233" cy="584775"/>
          </a:xfrm>
          <a:prstGeom prst="rect">
            <a:avLst/>
          </a:prstGeom>
          <a:noFill/>
        </p:spPr>
        <p:txBody>
          <a:bodyPr wrap="none" rtlCol="0">
            <a:spAutoFit/>
          </a:bodyPr>
          <a:lstStyle/>
          <a:p>
            <a:r>
              <a:rPr lang="ja-JP" altLang="en-US"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光</a:t>
            </a:r>
            <a:r>
              <a:rPr kumimoji="1" lang="ja-JP" altLang="en-US"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センサー</a:t>
            </a:r>
            <a:endParaRPr kumimoji="1" lang="en-US" altLang="ja-JP"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周囲の明るさを検出する。</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星 5 50"/>
          <p:cNvSpPr/>
          <p:nvPr/>
        </p:nvSpPr>
        <p:spPr>
          <a:xfrm>
            <a:off x="3461350" y="1935126"/>
            <a:ext cx="197192" cy="230501"/>
          </a:xfrm>
          <a:prstGeom prst="star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6" name="直線矢印コネクタ 55"/>
          <p:cNvCxnSpPr/>
          <p:nvPr/>
        </p:nvCxnSpPr>
        <p:spPr>
          <a:xfrm flipV="1">
            <a:off x="2450268" y="3443401"/>
            <a:ext cx="1386998" cy="86690"/>
          </a:xfrm>
          <a:prstGeom prst="straightConnector1">
            <a:avLst/>
          </a:prstGeom>
          <a:ln w="38100">
            <a:solidFill>
              <a:schemeClr val="accent2"/>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8" name="直線矢印コネクタ 57"/>
          <p:cNvCxnSpPr/>
          <p:nvPr/>
        </p:nvCxnSpPr>
        <p:spPr>
          <a:xfrm>
            <a:off x="2974384" y="2188723"/>
            <a:ext cx="940985" cy="308515"/>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81" name="グループ化 80"/>
          <p:cNvGrpSpPr/>
          <p:nvPr/>
        </p:nvGrpSpPr>
        <p:grpSpPr>
          <a:xfrm>
            <a:off x="1827981" y="4768359"/>
            <a:ext cx="3463930" cy="1345583"/>
            <a:chOff x="1519287" y="4806402"/>
            <a:chExt cx="3463930" cy="1345583"/>
          </a:xfrm>
        </p:grpSpPr>
        <p:sp>
          <p:nvSpPr>
            <p:cNvPr id="79" name="正方形/長方形 78"/>
            <p:cNvSpPr/>
            <p:nvPr/>
          </p:nvSpPr>
          <p:spPr>
            <a:xfrm>
              <a:off x="2497811" y="5015546"/>
              <a:ext cx="1947729" cy="927294"/>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角丸四角形 68"/>
            <p:cNvSpPr/>
            <p:nvPr/>
          </p:nvSpPr>
          <p:spPr>
            <a:xfrm>
              <a:off x="2924352" y="4806402"/>
              <a:ext cx="957719" cy="418289"/>
            </a:xfrm>
            <a:prstGeom prst="round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b="1" dirty="0">
                  <a:latin typeface="+mj-ea"/>
                  <a:ea typeface="+mj-ea"/>
                </a:rPr>
                <a:t>スイッチ</a:t>
              </a:r>
              <a:r>
                <a:rPr lang="ja-JP" altLang="en-US" sz="1100" b="1" dirty="0">
                  <a:latin typeface="+mj-ea"/>
                  <a:ea typeface="+mj-ea"/>
                </a:rPr>
                <a:t>１</a:t>
              </a:r>
              <a:endParaRPr kumimoji="1" lang="ja-JP" altLang="en-US" sz="1100" b="1" dirty="0">
                <a:latin typeface="+mj-ea"/>
                <a:ea typeface="+mj-ea"/>
              </a:endParaRPr>
            </a:p>
          </p:txBody>
        </p:sp>
        <p:sp>
          <p:nvSpPr>
            <p:cNvPr id="70" name="角丸四角形 69"/>
            <p:cNvSpPr/>
            <p:nvPr/>
          </p:nvSpPr>
          <p:spPr>
            <a:xfrm>
              <a:off x="2924352" y="5733696"/>
              <a:ext cx="957719" cy="418289"/>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b="1" dirty="0">
                  <a:latin typeface="+mj-ea"/>
                  <a:ea typeface="+mj-ea"/>
                </a:rPr>
                <a:t>スイッチ２</a:t>
              </a:r>
            </a:p>
          </p:txBody>
        </p:sp>
        <p:sp>
          <p:nvSpPr>
            <p:cNvPr id="71" name="角丸四角形 70"/>
            <p:cNvSpPr/>
            <p:nvPr/>
          </p:nvSpPr>
          <p:spPr>
            <a:xfrm>
              <a:off x="4025498" y="5249483"/>
              <a:ext cx="957719" cy="418289"/>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j-ea"/>
                  <a:ea typeface="+mj-ea"/>
                </a:rPr>
                <a:t>電源</a:t>
              </a:r>
              <a:endParaRPr kumimoji="1" lang="ja-JP" altLang="en-US" sz="1100" b="1" dirty="0">
                <a:latin typeface="+mj-ea"/>
                <a:ea typeface="+mj-ea"/>
              </a:endParaRPr>
            </a:p>
          </p:txBody>
        </p:sp>
        <p:grpSp>
          <p:nvGrpSpPr>
            <p:cNvPr id="80" name="グループ化 79"/>
            <p:cNvGrpSpPr/>
            <p:nvPr/>
          </p:nvGrpSpPr>
          <p:grpSpPr>
            <a:xfrm>
              <a:off x="1519287" y="4935550"/>
              <a:ext cx="1156970" cy="1046155"/>
              <a:chOff x="1519287" y="4935550"/>
              <a:chExt cx="1156970" cy="1046155"/>
            </a:xfrm>
          </p:grpSpPr>
          <p:grpSp>
            <p:nvGrpSpPr>
              <p:cNvPr id="74" name="グループ化 73"/>
              <p:cNvGrpSpPr/>
              <p:nvPr/>
            </p:nvGrpSpPr>
            <p:grpSpPr>
              <a:xfrm>
                <a:off x="2155887" y="5114722"/>
                <a:ext cx="520370" cy="687811"/>
                <a:chOff x="1692613" y="5143225"/>
                <a:chExt cx="520370" cy="687811"/>
              </a:xfrm>
              <a:solidFill>
                <a:schemeClr val="bg1"/>
              </a:solidFill>
            </p:grpSpPr>
            <p:sp>
              <p:nvSpPr>
                <p:cNvPr id="72" name="台形 71"/>
                <p:cNvSpPr/>
                <p:nvPr/>
              </p:nvSpPr>
              <p:spPr>
                <a:xfrm rot="5400000">
                  <a:off x="1486128" y="5349710"/>
                  <a:ext cx="687811" cy="274842"/>
                </a:xfrm>
                <a:prstGeom prst="trapezoid">
                  <a:avLst>
                    <a:gd name="adj" fmla="val 54712"/>
                  </a:avLst>
                </a:prstGeom>
                <a:grp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フローチャート: 論理積ゲート 72"/>
                <p:cNvSpPr/>
                <p:nvPr/>
              </p:nvSpPr>
              <p:spPr>
                <a:xfrm>
                  <a:off x="1967456" y="5296963"/>
                  <a:ext cx="245527" cy="382607"/>
                </a:xfrm>
                <a:prstGeom prst="flowChartDelay">
                  <a:avLst/>
                </a:prstGeom>
                <a:grp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5" name="台形 74"/>
              <p:cNvSpPr/>
              <p:nvPr/>
            </p:nvSpPr>
            <p:spPr>
              <a:xfrm rot="5400000">
                <a:off x="1285431" y="5169406"/>
                <a:ext cx="1046155" cy="578443"/>
              </a:xfrm>
              <a:prstGeom prst="trapezoid">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76" name="テキスト ボックス 75"/>
          <p:cNvSpPr txBox="1"/>
          <p:nvPr/>
        </p:nvSpPr>
        <p:spPr>
          <a:xfrm>
            <a:off x="4142144" y="4359969"/>
            <a:ext cx="2175828" cy="489499"/>
          </a:xfrm>
          <a:prstGeom prst="rect">
            <a:avLst/>
          </a:prstGeom>
          <a:noFill/>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スイッチ１は光センサーの周囲が暗いときに</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ON</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するスイッチ。</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a:xfrm>
            <a:off x="4142144" y="6084930"/>
            <a:ext cx="2175828" cy="515212"/>
          </a:xfrm>
          <a:prstGeom prst="rect">
            <a:avLst/>
          </a:prstGeom>
          <a:noFill/>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スイッチ２は人を検出したときに</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ON</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するスイッチ。</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テキスト ボックス 81"/>
          <p:cNvSpPr txBox="1"/>
          <p:nvPr/>
        </p:nvSpPr>
        <p:spPr>
          <a:xfrm>
            <a:off x="5384973" y="5186166"/>
            <a:ext cx="2175828" cy="515212"/>
          </a:xfrm>
          <a:prstGeom prst="rect">
            <a:avLst/>
          </a:prstGeom>
          <a:noFill/>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両方のスイッチが</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ON</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するときしかライトは点灯しない。</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フローチャート: 論理積ゲート 82"/>
          <p:cNvSpPr/>
          <p:nvPr/>
        </p:nvSpPr>
        <p:spPr>
          <a:xfrm rot="10800000">
            <a:off x="3126452" y="6214310"/>
            <a:ext cx="128833" cy="172825"/>
          </a:xfrm>
          <a:prstGeom prst="flowChartDelay">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正方形/長方形 83"/>
          <p:cNvSpPr/>
          <p:nvPr/>
        </p:nvSpPr>
        <p:spPr>
          <a:xfrm>
            <a:off x="3350413" y="4491486"/>
            <a:ext cx="188925" cy="69994"/>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6" name="直線コネクタ 85"/>
          <p:cNvCxnSpPr>
            <a:stCxn id="84" idx="2"/>
          </p:cNvCxnSpPr>
          <p:nvPr/>
        </p:nvCxnSpPr>
        <p:spPr>
          <a:xfrm flipH="1">
            <a:off x="3444875" y="4561480"/>
            <a:ext cx="1" cy="206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線コネクタ 86"/>
          <p:cNvCxnSpPr/>
          <p:nvPr/>
        </p:nvCxnSpPr>
        <p:spPr>
          <a:xfrm flipH="1">
            <a:off x="3475198" y="6113941"/>
            <a:ext cx="1" cy="206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線コネクタ 87"/>
          <p:cNvCxnSpPr/>
          <p:nvPr/>
        </p:nvCxnSpPr>
        <p:spPr>
          <a:xfrm flipH="1" flipV="1">
            <a:off x="3258427" y="6314534"/>
            <a:ext cx="21991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テキスト ボックス 90"/>
          <p:cNvSpPr txBox="1"/>
          <p:nvPr/>
        </p:nvSpPr>
        <p:spPr>
          <a:xfrm>
            <a:off x="2490631" y="4386394"/>
            <a:ext cx="896019" cy="262288"/>
          </a:xfrm>
          <a:prstGeom prst="rect">
            <a:avLst/>
          </a:prstGeom>
          <a:noFill/>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光センサー</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テキスト ボックス 91"/>
          <p:cNvSpPr txBox="1"/>
          <p:nvPr/>
        </p:nvSpPr>
        <p:spPr>
          <a:xfrm>
            <a:off x="2252451" y="6141339"/>
            <a:ext cx="896019" cy="262288"/>
          </a:xfrm>
          <a:prstGeom prst="rect">
            <a:avLst/>
          </a:prstGeom>
          <a:noFill/>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人体感知センサー</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5" name="グループ化 84"/>
          <p:cNvGrpSpPr/>
          <p:nvPr/>
        </p:nvGrpSpPr>
        <p:grpSpPr>
          <a:xfrm>
            <a:off x="-8757" y="365125"/>
            <a:ext cx="477794" cy="5189823"/>
            <a:chOff x="-8757" y="365125"/>
            <a:chExt cx="477794" cy="5189823"/>
          </a:xfrm>
        </p:grpSpPr>
        <p:sp>
          <p:nvSpPr>
            <p:cNvPr id="89" name="片側の 2 つの角を丸めた四角形 88"/>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片側の 2 つの角を丸めた四角形 9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片側の 2 つの角を丸めた四角形 94"/>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テキスト ボックス 9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97" name="片側の 2 つの角を丸めた四角形 96"/>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テキスト ボックス 9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片側の 2 つの角を丸めた四角形 9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片側の 2 つの角を丸めた四角形 9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66" name="タイトル 1"/>
          <p:cNvSpPr txBox="1">
            <a:spLocks/>
          </p:cNvSpPr>
          <p:nvPr/>
        </p:nvSpPr>
        <p:spPr>
          <a:xfrm>
            <a:off x="795523" y="323676"/>
            <a:ext cx="4376351" cy="730250"/>
          </a:xfrm>
          <a:prstGeom prst="rect">
            <a:avLst/>
          </a:prstGeom>
        </p:spPr>
        <p:txBody>
          <a:bodyPr>
            <a:normAutofit fontScale="700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センサーライトのしくみ</a:t>
            </a:r>
          </a:p>
        </p:txBody>
      </p:sp>
      <p:sp>
        <p:nvSpPr>
          <p:cNvPr id="4" name="角丸四角形 3"/>
          <p:cNvSpPr/>
          <p:nvPr/>
        </p:nvSpPr>
        <p:spPr>
          <a:xfrm>
            <a:off x="7858897" y="1614616"/>
            <a:ext cx="3494903" cy="4599694"/>
          </a:xfrm>
          <a:prstGeom prst="roundRect">
            <a:avLst>
              <a:gd name="adj" fmla="val 936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小波 77"/>
          <p:cNvSpPr/>
          <p:nvPr/>
        </p:nvSpPr>
        <p:spPr>
          <a:xfrm>
            <a:off x="9177465" y="1728873"/>
            <a:ext cx="857765" cy="412506"/>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sz="1600" dirty="0">
                <a:latin typeface="Meiryo UI" panose="020B0604030504040204" pitchFamily="50" charset="-128"/>
                <a:ea typeface="Meiryo UI" panose="020B0604030504040204" pitchFamily="50" charset="-128"/>
                <a:cs typeface="Meiryo UI" panose="020B0604030504040204" pitchFamily="50" charset="-128"/>
              </a:rPr>
              <a:t>発展</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2"/>
          <p:cNvSpPr txBox="1"/>
          <p:nvPr/>
        </p:nvSpPr>
        <p:spPr>
          <a:xfrm>
            <a:off x="8147920" y="2467674"/>
            <a:ext cx="2894005" cy="1705497"/>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さらに考えよう：</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センサー</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ライトを、</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もっと便利に！</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もっと確実に防犯するために！</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どのようなセンサーや仕組みがあればよいか考えてみよう。</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テキスト ボックス 103"/>
          <p:cNvSpPr txBox="1"/>
          <p:nvPr/>
        </p:nvSpPr>
        <p:spPr>
          <a:xfrm>
            <a:off x="8082461" y="4269699"/>
            <a:ext cx="2894005" cy="1705497"/>
          </a:xfrm>
          <a:prstGeom prst="rect">
            <a:avLst/>
          </a:prstGeom>
          <a:noFill/>
        </p:spPr>
        <p:txBody>
          <a:bodyPr wrap="square" rtlCol="0">
            <a:noAutofit/>
          </a:bodyPr>
          <a:lstStyle/>
          <a:p>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例</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カメラを搭載して人</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顔</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認識。</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インターネットに接続してスマホに知らせる。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異常接近し</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たらアラームが鳴る。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など、自由に発想しよう。</a:t>
            </a:r>
          </a:p>
        </p:txBody>
      </p:sp>
    </p:spTree>
    <p:extLst>
      <p:ext uri="{BB962C8B-B14F-4D97-AF65-F5344CB8AC3E}">
        <p14:creationId xmlns:p14="http://schemas.microsoft.com/office/powerpoint/2010/main" val="85665572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Autofit/>
      </a:bodyPr>
      <a:lstStyle>
        <a:defPPr marL="0" indent="0">
          <a:buFont typeface="Arial" panose="020B0604020202020204" pitchFamily="34" charset="0"/>
          <a:buNone/>
          <a:defRPr sz="2400" dirty="0" smtClean="0">
            <a:latin typeface="Meiryo UI" panose="020B0604030504040204" pitchFamily="50" charset="-128"/>
            <a:ea typeface="Meiryo UI" panose="020B0604030504040204" pitchFamily="50" charset="-128"/>
            <a:cs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5124</Words>
  <Application>Microsoft Office PowerPoint</Application>
  <PresentationFormat>ワイド画面</PresentationFormat>
  <Paragraphs>1110</Paragraphs>
  <Slides>40</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40</vt:i4>
      </vt:variant>
    </vt:vector>
  </HeadingPairs>
  <TitlesOfParts>
    <vt:vector size="51" baseType="lpstr">
      <vt:lpstr>BIZ UDPゴシック</vt:lpstr>
      <vt:lpstr>Meiryo UI</vt:lpstr>
      <vt:lpstr>ＭＳ Ｐゴシック</vt:lpstr>
      <vt:lpstr>MS UI Gothic</vt:lpstr>
      <vt:lpstr>メイリオ</vt:lpstr>
      <vt:lpstr>Arial</vt:lpstr>
      <vt:lpstr>Calibri</vt:lpstr>
      <vt:lpstr>Calibri Light</vt:lpstr>
      <vt:lpstr>Tahoma</vt:lpstr>
      <vt:lpstr>Wingdings</vt:lpstr>
      <vt:lpstr>Office テーマ</vt:lpstr>
      <vt:lpstr>ライントレーサー　 組み立てガイド</vt:lpstr>
      <vt:lpstr>ライントレースカーの特徴</vt:lpstr>
      <vt:lpstr>学習の狙い</vt:lpstr>
      <vt:lpstr>タイムテーブル例</vt:lpstr>
      <vt:lpstr>学習内容（１）</vt:lpstr>
      <vt:lpstr>学習内容（２）</vt:lpstr>
      <vt:lpstr>探してみよう</vt:lpstr>
      <vt:lpstr>調べてみよう</vt:lpstr>
      <vt:lpstr>PowerPoint プレゼンテーション</vt:lpstr>
      <vt:lpstr>探してみよう</vt:lpstr>
      <vt:lpstr>調べてみよう</vt:lpstr>
      <vt:lpstr>PowerPoint プレゼンテーション</vt:lpstr>
      <vt:lpstr>必要な工具</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2015-07-30T01:54:22Z</dcterms:created>
  <dcterms:modified xsi:type="dcterms:W3CDTF">2021-09-21T02:30:24Z</dcterms:modified>
</cp:coreProperties>
</file>